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72" r:id="rId4"/>
  </p:sldMasterIdLst>
  <p:notesMasterIdLst>
    <p:notesMasterId r:id="rId16"/>
  </p:notesMasterIdLst>
  <p:handoutMasterIdLst>
    <p:handoutMasterId r:id="rId17"/>
  </p:handoutMasterIdLst>
  <p:sldIdLst>
    <p:sldId id="706" r:id="rId5"/>
    <p:sldId id="705" r:id="rId6"/>
    <p:sldId id="707" r:id="rId7"/>
    <p:sldId id="367" r:id="rId8"/>
    <p:sldId id="364" r:id="rId9"/>
    <p:sldId id="362" r:id="rId10"/>
    <p:sldId id="713" r:id="rId11"/>
    <p:sldId id="714" r:id="rId12"/>
    <p:sldId id="712" r:id="rId13"/>
    <p:sldId id="576" r:id="rId14"/>
    <p:sldId id="711" r:id="rId15"/>
  </p:sldIdLst>
  <p:sldSz cx="9144000" cy="5715000" type="screen16x10"/>
  <p:notesSz cx="6858000" cy="9144000"/>
  <p:embeddedFontLst>
    <p:embeddedFont>
      <p:font typeface="Calibri" panose="020F0502020204030204" pitchFamily="34" charset="0"/>
      <p:regular r:id="rId18"/>
      <p:bold r:id="rId19"/>
      <p:italic r:id="rId20"/>
      <p:boldItalic r:id="rId21"/>
    </p:embeddedFont>
    <p:embeddedFont>
      <p:font typeface="Source Sans Pro" panose="020B0503030403020204" pitchFamily="34" charset="0"/>
      <p:regular r:id="rId22"/>
      <p:bold r:id="rId23"/>
      <p:italic r:id="rId24"/>
      <p:boldItalic r:id="rId25"/>
    </p:embeddedFont>
    <p:embeddedFont>
      <p:font typeface="Source Sans Pro Semibold" panose="020B0603030403020204" pitchFamily="34" charset="0"/>
      <p:bold r:id="rId26"/>
      <p:boldItalic r:id="rId27"/>
    </p:embeddedFont>
    <p:embeddedFont>
      <p:font typeface="Source Serif Pro" panose="02040603050405020204" pitchFamily="18" charset="0"/>
      <p:regular r:id="rId28"/>
      <p:bold r:id="rId29"/>
    </p:embeddedFont>
  </p:embeddedFontLst>
  <p:defaultTextStyle>
    <a:defPPr>
      <a:defRPr lang="de-DE"/>
    </a:defPPr>
    <a:lvl1pPr marL="0" algn="l" defTabSz="713232" rtl="0" eaLnBrk="1" latinLnBrk="0" hangingPunct="1">
      <a:defRPr sz="1404" kern="1200">
        <a:solidFill>
          <a:schemeClr val="tx1"/>
        </a:solidFill>
        <a:latin typeface="+mn-lt"/>
        <a:ea typeface="+mn-ea"/>
        <a:cs typeface="+mn-cs"/>
      </a:defRPr>
    </a:lvl1pPr>
    <a:lvl2pPr marL="356616" algn="l" defTabSz="713232" rtl="0" eaLnBrk="1" latinLnBrk="0" hangingPunct="1">
      <a:defRPr sz="1404" kern="1200">
        <a:solidFill>
          <a:schemeClr val="tx1"/>
        </a:solidFill>
        <a:latin typeface="+mn-lt"/>
        <a:ea typeface="+mn-ea"/>
        <a:cs typeface="+mn-cs"/>
      </a:defRPr>
    </a:lvl2pPr>
    <a:lvl3pPr marL="713232" algn="l" defTabSz="713232" rtl="0" eaLnBrk="1" latinLnBrk="0" hangingPunct="1">
      <a:defRPr sz="1404" kern="1200">
        <a:solidFill>
          <a:schemeClr val="tx1"/>
        </a:solidFill>
        <a:latin typeface="+mn-lt"/>
        <a:ea typeface="+mn-ea"/>
        <a:cs typeface="+mn-cs"/>
      </a:defRPr>
    </a:lvl3pPr>
    <a:lvl4pPr marL="1069848" algn="l" defTabSz="713232" rtl="0" eaLnBrk="1" latinLnBrk="0" hangingPunct="1">
      <a:defRPr sz="1404" kern="1200">
        <a:solidFill>
          <a:schemeClr val="tx1"/>
        </a:solidFill>
        <a:latin typeface="+mn-lt"/>
        <a:ea typeface="+mn-ea"/>
        <a:cs typeface="+mn-cs"/>
      </a:defRPr>
    </a:lvl4pPr>
    <a:lvl5pPr marL="1426464" algn="l" defTabSz="713232" rtl="0" eaLnBrk="1" latinLnBrk="0" hangingPunct="1">
      <a:defRPr sz="1404" kern="1200">
        <a:solidFill>
          <a:schemeClr val="tx1"/>
        </a:solidFill>
        <a:latin typeface="+mn-lt"/>
        <a:ea typeface="+mn-ea"/>
        <a:cs typeface="+mn-cs"/>
      </a:defRPr>
    </a:lvl5pPr>
    <a:lvl6pPr marL="1783080" algn="l" defTabSz="713232" rtl="0" eaLnBrk="1" latinLnBrk="0" hangingPunct="1">
      <a:defRPr sz="1404" kern="1200">
        <a:solidFill>
          <a:schemeClr val="tx1"/>
        </a:solidFill>
        <a:latin typeface="+mn-lt"/>
        <a:ea typeface="+mn-ea"/>
        <a:cs typeface="+mn-cs"/>
      </a:defRPr>
    </a:lvl6pPr>
    <a:lvl7pPr marL="2139696" algn="l" defTabSz="713232" rtl="0" eaLnBrk="1" latinLnBrk="0" hangingPunct="1">
      <a:defRPr sz="1404" kern="1200">
        <a:solidFill>
          <a:schemeClr val="tx1"/>
        </a:solidFill>
        <a:latin typeface="+mn-lt"/>
        <a:ea typeface="+mn-ea"/>
        <a:cs typeface="+mn-cs"/>
      </a:defRPr>
    </a:lvl7pPr>
    <a:lvl8pPr marL="2496312" algn="l" defTabSz="713232" rtl="0" eaLnBrk="1" latinLnBrk="0" hangingPunct="1">
      <a:defRPr sz="1404" kern="1200">
        <a:solidFill>
          <a:schemeClr val="tx1"/>
        </a:solidFill>
        <a:latin typeface="+mn-lt"/>
        <a:ea typeface="+mn-ea"/>
        <a:cs typeface="+mn-cs"/>
      </a:defRPr>
    </a:lvl8pPr>
    <a:lvl9pPr marL="2852928" algn="l" defTabSz="713232" rtl="0" eaLnBrk="1" latinLnBrk="0" hangingPunct="1">
      <a:defRPr sz="1404" kern="1200">
        <a:solidFill>
          <a:schemeClr val="tx1"/>
        </a:solidFill>
        <a:latin typeface="+mn-lt"/>
        <a:ea typeface="+mn-ea"/>
        <a:cs typeface="+mn-cs"/>
      </a:defRPr>
    </a:lvl9pPr>
  </p:defaultTextStyle>
  <p:extLst>
    <p:ext uri="{521415D9-36F7-43E2-AB2F-B90AF26B5E84}">
      <p14:sectionLst xmlns:p14="http://schemas.microsoft.com/office/powerpoint/2010/main">
        <p14:section name="PPT Master 16-10" id="{1371AFA6-2CB8-4AA9-A321-140A4CEAE86E}">
          <p14:sldIdLst>
            <p14:sldId id="706"/>
            <p14:sldId id="705"/>
            <p14:sldId id="707"/>
            <p14:sldId id="367"/>
            <p14:sldId id="364"/>
            <p14:sldId id="362"/>
            <p14:sldId id="713"/>
            <p14:sldId id="714"/>
            <p14:sldId id="712"/>
            <p14:sldId id="576"/>
            <p14:sldId id="711"/>
          </p14:sldIdLst>
        </p14:section>
      </p14:sectionLst>
    </p:ext>
    <p:ext uri="{EFAFB233-063F-42B5-8137-9DF3F51BA10A}">
      <p15:sldGuideLst xmlns:p15="http://schemas.microsoft.com/office/powerpoint/2012/main">
        <p15:guide id="1" orient="horz" pos="893" userDrawn="1">
          <p15:clr>
            <a:srgbClr val="A4A3A4"/>
          </p15:clr>
        </p15:guide>
        <p15:guide id="2" pos="521" userDrawn="1">
          <p15:clr>
            <a:srgbClr val="A4A3A4"/>
          </p15:clr>
        </p15:guide>
        <p15:guide id="3" orient="horz" pos="211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AA2FF69-8234-50E3-C77F-9DBF739D9F01}" name="Silva, Margarida" initials="MS" userId="S::margarida.silva@cbm.org::90c70757-dd91-4078-a58e-38b8f64aeea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Knapp, Svenja" initials="KS [2]" lastIdx="31" clrIdx="0">
    <p:extLst>
      <p:ext uri="{19B8F6BF-5375-455C-9EA6-DF929625EA0E}">
        <p15:presenceInfo xmlns:p15="http://schemas.microsoft.com/office/powerpoint/2012/main" userId="S::svenja.knapp@cbm.de::18b2e5c6-2d7e-4e05-9cee-77b248fa262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141B"/>
    <a:srgbClr val="FFC20C"/>
    <a:srgbClr val="716951"/>
    <a:srgbClr val="B09C78"/>
    <a:srgbClr val="8C5BA5"/>
    <a:srgbClr val="719BD1"/>
    <a:srgbClr val="F39200"/>
    <a:srgbClr val="FCFC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FB5A8F-133A-5DB4-554C-268EE84E347B}" v="1" dt="2023-06-15T13:10:50.221"/>
    <p1510:client id="{EBC3FE26-4CE2-4689-8BA3-C207C206B27A}" v="145" dt="2023-06-15T13:15:28.4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0" autoAdjust="0"/>
    <p:restoredTop sz="94670" autoAdjust="0"/>
  </p:normalViewPr>
  <p:slideViewPr>
    <p:cSldViewPr snapToGrid="0">
      <p:cViewPr varScale="1">
        <p:scale>
          <a:sx n="112" d="100"/>
          <a:sy n="112" d="100"/>
        </p:scale>
        <p:origin x="894" y="96"/>
      </p:cViewPr>
      <p:guideLst>
        <p:guide orient="horz" pos="893"/>
        <p:guide pos="521"/>
        <p:guide orient="horz" pos="2118"/>
      </p:guideLst>
    </p:cSldViewPr>
  </p:slideViewPr>
  <p:outlineViewPr>
    <p:cViewPr>
      <p:scale>
        <a:sx n="33" d="100"/>
        <a:sy n="33" d="100"/>
      </p:scale>
      <p:origin x="0" y="-8008"/>
    </p:cViewPr>
  </p:outlineViewPr>
  <p:notesTextViewPr>
    <p:cViewPr>
      <p:scale>
        <a:sx n="1" d="1"/>
        <a:sy n="1" d="1"/>
      </p:scale>
      <p:origin x="0" y="0"/>
    </p:cViewPr>
  </p:notesTextViewPr>
  <p:notesViewPr>
    <p:cSldViewPr snapToGrid="0">
      <p:cViewPr>
        <p:scale>
          <a:sx n="1" d="2"/>
          <a:sy n="1" d="2"/>
        </p:scale>
        <p:origin x="3912" y="104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7.fntdata"/><Relationship Id="rId32" Type="http://schemas.openxmlformats.org/officeDocument/2006/relationships/viewProps" Target="viewProps.xml"/><Relationship Id="rId37"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6.fntdata"/><Relationship Id="rId28" Type="http://schemas.openxmlformats.org/officeDocument/2006/relationships/font" Target="fonts/font11.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commentAuthors" Target="commentAuthors.xml"/><Relationship Id="rId35"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lva, Margarida" userId="90c70757-dd91-4078-a58e-38b8f64aeea1" providerId="ADAL" clId="{EBC3FE26-4CE2-4689-8BA3-C207C206B27A}"/>
    <pc:docChg chg="undo custSel addSld delSld modSld sldOrd modSection">
      <pc:chgData name="Silva, Margarida" userId="90c70757-dd91-4078-a58e-38b8f64aeea1" providerId="ADAL" clId="{EBC3FE26-4CE2-4689-8BA3-C207C206B27A}" dt="2023-06-15T13:11:18.608" v="6693" actId="20577"/>
      <pc:docMkLst>
        <pc:docMk/>
      </pc:docMkLst>
      <pc:sldChg chg="modSp add mod modClrScheme chgLayout">
        <pc:chgData name="Silva, Margarida" userId="90c70757-dd91-4078-a58e-38b8f64aeea1" providerId="ADAL" clId="{EBC3FE26-4CE2-4689-8BA3-C207C206B27A}" dt="2023-05-26T09:11:05.634" v="6648" actId="14100"/>
        <pc:sldMkLst>
          <pc:docMk/>
          <pc:sldMk cId="2784305177" sldId="362"/>
        </pc:sldMkLst>
        <pc:spChg chg="mod ord">
          <ac:chgData name="Silva, Margarida" userId="90c70757-dd91-4078-a58e-38b8f64aeea1" providerId="ADAL" clId="{EBC3FE26-4CE2-4689-8BA3-C207C206B27A}" dt="2023-05-26T07:54:35.725" v="4894" actId="20577"/>
          <ac:spMkLst>
            <pc:docMk/>
            <pc:sldMk cId="2784305177" sldId="362"/>
            <ac:spMk id="2" creationId="{29F0B395-6352-4161-B89A-1E7B6C5CF64C}"/>
          </ac:spMkLst>
        </pc:spChg>
        <pc:spChg chg="mod ord">
          <ac:chgData name="Silva, Margarida" userId="90c70757-dd91-4078-a58e-38b8f64aeea1" providerId="ADAL" clId="{EBC3FE26-4CE2-4689-8BA3-C207C206B27A}" dt="2023-05-26T09:11:05.634" v="6648" actId="14100"/>
          <ac:spMkLst>
            <pc:docMk/>
            <pc:sldMk cId="2784305177" sldId="362"/>
            <ac:spMk id="3" creationId="{A78B8D43-2AEB-4587-A991-8FE5584646C8}"/>
          </ac:spMkLst>
        </pc:spChg>
        <pc:spChg chg="mod ord">
          <ac:chgData name="Silva, Margarida" userId="90c70757-dd91-4078-a58e-38b8f64aeea1" providerId="ADAL" clId="{EBC3FE26-4CE2-4689-8BA3-C207C206B27A}" dt="2023-05-26T07:54:19.884" v="4877" actId="700"/>
          <ac:spMkLst>
            <pc:docMk/>
            <pc:sldMk cId="2784305177" sldId="362"/>
            <ac:spMk id="4" creationId="{E30E0165-CB80-9E47-A43C-BD03834C14CB}"/>
          </ac:spMkLst>
        </pc:spChg>
        <pc:picChg chg="mod modCrop">
          <ac:chgData name="Silva, Margarida" userId="90c70757-dd91-4078-a58e-38b8f64aeea1" providerId="ADAL" clId="{EBC3FE26-4CE2-4689-8BA3-C207C206B27A}" dt="2023-05-26T09:10:41.562" v="6597" actId="732"/>
          <ac:picMkLst>
            <pc:docMk/>
            <pc:sldMk cId="2784305177" sldId="362"/>
            <ac:picMk id="13" creationId="{C7C1B570-89DB-CBD6-B854-9F9900E108B5}"/>
          </ac:picMkLst>
        </pc:picChg>
        <pc:picChg chg="mod">
          <ac:chgData name="Silva, Margarida" userId="90c70757-dd91-4078-a58e-38b8f64aeea1" providerId="ADAL" clId="{EBC3FE26-4CE2-4689-8BA3-C207C206B27A}" dt="2023-05-26T09:10:46.993" v="6598" actId="1076"/>
          <ac:picMkLst>
            <pc:docMk/>
            <pc:sldMk cId="2784305177" sldId="362"/>
            <ac:picMk id="15" creationId="{28B7D487-15B8-A8B3-25CE-D58C9D61F161}"/>
          </ac:picMkLst>
        </pc:picChg>
      </pc:sldChg>
      <pc:sldChg chg="modSp add mod setBg modClrScheme chgLayout">
        <pc:chgData name="Silva, Margarida" userId="90c70757-dd91-4078-a58e-38b8f64aeea1" providerId="ADAL" clId="{EBC3FE26-4CE2-4689-8BA3-C207C206B27A}" dt="2023-05-26T09:11:17.187" v="6649" actId="255"/>
        <pc:sldMkLst>
          <pc:docMk/>
          <pc:sldMk cId="3905381225" sldId="364"/>
        </pc:sldMkLst>
        <pc:spChg chg="mod ord">
          <ac:chgData name="Silva, Margarida" userId="90c70757-dd91-4078-a58e-38b8f64aeea1" providerId="ADAL" clId="{EBC3FE26-4CE2-4689-8BA3-C207C206B27A}" dt="2023-05-26T07:53:30.532" v="4876" actId="20577"/>
          <ac:spMkLst>
            <pc:docMk/>
            <pc:sldMk cId="3905381225" sldId="364"/>
            <ac:spMk id="2" creationId="{29F0B395-6352-4161-B89A-1E7B6C5CF64C}"/>
          </ac:spMkLst>
        </pc:spChg>
        <pc:spChg chg="mod ord">
          <ac:chgData name="Silva, Margarida" userId="90c70757-dd91-4078-a58e-38b8f64aeea1" providerId="ADAL" clId="{EBC3FE26-4CE2-4689-8BA3-C207C206B27A}" dt="2023-05-26T09:11:17.187" v="6649" actId="255"/>
          <ac:spMkLst>
            <pc:docMk/>
            <pc:sldMk cId="3905381225" sldId="364"/>
            <ac:spMk id="3" creationId="{A78B8D43-2AEB-4587-A991-8FE5584646C8}"/>
          </ac:spMkLst>
        </pc:spChg>
        <pc:spChg chg="mod ord">
          <ac:chgData name="Silva, Margarida" userId="90c70757-dd91-4078-a58e-38b8f64aeea1" providerId="ADAL" clId="{EBC3FE26-4CE2-4689-8BA3-C207C206B27A}" dt="2023-05-26T07:53:05.590" v="4849" actId="700"/>
          <ac:spMkLst>
            <pc:docMk/>
            <pc:sldMk cId="3905381225" sldId="364"/>
            <ac:spMk id="4" creationId="{226678B2-1783-DDF4-FE91-210EE75AA7F6}"/>
          </ac:spMkLst>
        </pc:spChg>
        <pc:picChg chg="mod modCrop">
          <ac:chgData name="Silva, Margarida" userId="90c70757-dd91-4078-a58e-38b8f64aeea1" providerId="ADAL" clId="{EBC3FE26-4CE2-4689-8BA3-C207C206B27A}" dt="2023-05-26T09:08:47.577" v="6506" actId="1076"/>
          <ac:picMkLst>
            <pc:docMk/>
            <pc:sldMk cId="3905381225" sldId="364"/>
            <ac:picMk id="5" creationId="{ADDA6242-01EC-F3F2-1CF8-36F838AC3714}"/>
          </ac:picMkLst>
        </pc:picChg>
        <pc:picChg chg="mod">
          <ac:chgData name="Silva, Margarida" userId="90c70757-dd91-4078-a58e-38b8f64aeea1" providerId="ADAL" clId="{EBC3FE26-4CE2-4689-8BA3-C207C206B27A}" dt="2023-05-26T09:08:56.081" v="6508" actId="1076"/>
          <ac:picMkLst>
            <pc:docMk/>
            <pc:sldMk cId="3905381225" sldId="364"/>
            <ac:picMk id="8" creationId="{DCCB797E-0995-70CB-7F34-2C9EC63486A2}"/>
          </ac:picMkLst>
        </pc:picChg>
      </pc:sldChg>
      <pc:sldChg chg="modSp add mod setBg modClrScheme chgLayout">
        <pc:chgData name="Silva, Margarida" userId="90c70757-dd91-4078-a58e-38b8f64aeea1" providerId="ADAL" clId="{EBC3FE26-4CE2-4689-8BA3-C207C206B27A}" dt="2023-05-26T09:11:31.893" v="6657" actId="20577"/>
        <pc:sldMkLst>
          <pc:docMk/>
          <pc:sldMk cId="310300572" sldId="367"/>
        </pc:sldMkLst>
        <pc:spChg chg="mod ord">
          <ac:chgData name="Silva, Margarida" userId="90c70757-dd91-4078-a58e-38b8f64aeea1" providerId="ADAL" clId="{EBC3FE26-4CE2-4689-8BA3-C207C206B27A}" dt="2023-05-26T07:51:53.687" v="4847" actId="20577"/>
          <ac:spMkLst>
            <pc:docMk/>
            <pc:sldMk cId="310300572" sldId="367"/>
            <ac:spMk id="2" creationId="{29F0B395-6352-4161-B89A-1E7B6C5CF64C}"/>
          </ac:spMkLst>
        </pc:spChg>
        <pc:spChg chg="mod ord">
          <ac:chgData name="Silva, Margarida" userId="90c70757-dd91-4078-a58e-38b8f64aeea1" providerId="ADAL" clId="{EBC3FE26-4CE2-4689-8BA3-C207C206B27A}" dt="2023-05-26T09:11:31.893" v="6657" actId="20577"/>
          <ac:spMkLst>
            <pc:docMk/>
            <pc:sldMk cId="310300572" sldId="367"/>
            <ac:spMk id="3" creationId="{A78B8D43-2AEB-4587-A991-8FE5584646C8}"/>
          </ac:spMkLst>
        </pc:spChg>
        <pc:spChg chg="mod ord">
          <ac:chgData name="Silva, Margarida" userId="90c70757-dd91-4078-a58e-38b8f64aeea1" providerId="ADAL" clId="{EBC3FE26-4CE2-4689-8BA3-C207C206B27A}" dt="2023-05-26T07:18:21.800" v="4308" actId="700"/>
          <ac:spMkLst>
            <pc:docMk/>
            <pc:sldMk cId="310300572" sldId="367"/>
            <ac:spMk id="4" creationId="{35498934-91AA-E594-4791-ED8AF79311FE}"/>
          </ac:spMkLst>
        </pc:spChg>
        <pc:picChg chg="mod">
          <ac:chgData name="Silva, Margarida" userId="90c70757-dd91-4078-a58e-38b8f64aeea1" providerId="ADAL" clId="{EBC3FE26-4CE2-4689-8BA3-C207C206B27A}" dt="2023-05-26T07:18:58.918" v="4313" actId="1076"/>
          <ac:picMkLst>
            <pc:docMk/>
            <pc:sldMk cId="310300572" sldId="367"/>
            <ac:picMk id="7" creationId="{82595EE3-F9FE-EC0F-19E9-2D792FAB5BB9}"/>
          </ac:picMkLst>
        </pc:picChg>
        <pc:picChg chg="mod">
          <ac:chgData name="Silva, Margarida" userId="90c70757-dd91-4078-a58e-38b8f64aeea1" providerId="ADAL" clId="{EBC3FE26-4CE2-4689-8BA3-C207C206B27A}" dt="2023-05-26T07:22:21.559" v="4757" actId="1076"/>
          <ac:picMkLst>
            <pc:docMk/>
            <pc:sldMk cId="310300572" sldId="367"/>
            <ac:picMk id="11" creationId="{0A6F3361-CB0D-CB11-7D11-5D97BBAD58AC}"/>
          </ac:picMkLst>
        </pc:picChg>
      </pc:sldChg>
      <pc:sldChg chg="addSp delSp modSp mod modClrScheme delCm chgLayout">
        <pc:chgData name="Silva, Margarida" userId="90c70757-dd91-4078-a58e-38b8f64aeea1" providerId="ADAL" clId="{EBC3FE26-4CE2-4689-8BA3-C207C206B27A}" dt="2023-05-26T08:59:26.358" v="6483" actId="20577"/>
        <pc:sldMkLst>
          <pc:docMk/>
          <pc:sldMk cId="1957284181" sldId="576"/>
        </pc:sldMkLst>
        <pc:spChg chg="mod ord">
          <ac:chgData name="Silva, Margarida" userId="90c70757-dd91-4078-a58e-38b8f64aeea1" providerId="ADAL" clId="{EBC3FE26-4CE2-4689-8BA3-C207C206B27A}" dt="2023-05-26T08:59:26.358" v="6483" actId="20577"/>
          <ac:spMkLst>
            <pc:docMk/>
            <pc:sldMk cId="1957284181" sldId="576"/>
            <ac:spMk id="2" creationId="{190CD2F2-9DB4-EBB3-EF3B-50F9980488BB}"/>
          </ac:spMkLst>
        </pc:spChg>
        <pc:spChg chg="del mod ord">
          <ac:chgData name="Silva, Margarida" userId="90c70757-dd91-4078-a58e-38b8f64aeea1" providerId="ADAL" clId="{EBC3FE26-4CE2-4689-8BA3-C207C206B27A}" dt="2023-05-22T07:16:06.493" v="1492" actId="478"/>
          <ac:spMkLst>
            <pc:docMk/>
            <pc:sldMk cId="1957284181" sldId="576"/>
            <ac:spMk id="4" creationId="{18A66B79-5BBE-1DF4-9C1D-3FEE60E89391}"/>
          </ac:spMkLst>
        </pc:spChg>
        <pc:spChg chg="mod ord">
          <ac:chgData name="Silva, Margarida" userId="90c70757-dd91-4078-a58e-38b8f64aeea1" providerId="ADAL" clId="{EBC3FE26-4CE2-4689-8BA3-C207C206B27A}" dt="2023-05-22T07:06:11.826" v="315" actId="700"/>
          <ac:spMkLst>
            <pc:docMk/>
            <pc:sldMk cId="1957284181" sldId="576"/>
            <ac:spMk id="5" creationId="{7F0517E4-8036-FEBC-1C7D-30EAF9CADA02}"/>
          </ac:spMkLst>
        </pc:spChg>
        <pc:spChg chg="add del mod">
          <ac:chgData name="Silva, Margarida" userId="90c70757-dd91-4078-a58e-38b8f64aeea1" providerId="ADAL" clId="{EBC3FE26-4CE2-4689-8BA3-C207C206B27A}" dt="2023-05-22T07:04:16.171" v="300" actId="931"/>
          <ac:spMkLst>
            <pc:docMk/>
            <pc:sldMk cId="1957284181" sldId="576"/>
            <ac:spMk id="6" creationId="{8FEDC8AA-18F7-5723-5644-69507CD3ABAE}"/>
          </ac:spMkLst>
        </pc:spChg>
        <pc:spChg chg="del mod">
          <ac:chgData name="Silva, Margarida" userId="90c70757-dd91-4078-a58e-38b8f64aeea1" providerId="ADAL" clId="{EBC3FE26-4CE2-4689-8BA3-C207C206B27A}" dt="2023-05-22T07:16:02.932" v="1491" actId="478"/>
          <ac:spMkLst>
            <pc:docMk/>
            <pc:sldMk cId="1957284181" sldId="576"/>
            <ac:spMk id="8" creationId="{9A741EDA-D09C-4DE9-8E73-D647B4952B25}"/>
          </ac:spMkLst>
        </pc:spChg>
        <pc:spChg chg="add mod">
          <ac:chgData name="Silva, Margarida" userId="90c70757-dd91-4078-a58e-38b8f64aeea1" providerId="ADAL" clId="{EBC3FE26-4CE2-4689-8BA3-C207C206B27A}" dt="2023-05-26T07:15:17.568" v="4253" actId="34135"/>
          <ac:spMkLst>
            <pc:docMk/>
            <pc:sldMk cId="1957284181" sldId="576"/>
            <ac:spMk id="10" creationId="{37BC0684-F171-5CDC-A642-4E07B326925F}"/>
          </ac:spMkLst>
        </pc:spChg>
        <pc:spChg chg="add mod">
          <ac:chgData name="Silva, Margarida" userId="90c70757-dd91-4078-a58e-38b8f64aeea1" providerId="ADAL" clId="{EBC3FE26-4CE2-4689-8BA3-C207C206B27A}" dt="2023-05-23T07:27:54.063" v="3407" actId="207"/>
          <ac:spMkLst>
            <pc:docMk/>
            <pc:sldMk cId="1957284181" sldId="576"/>
            <ac:spMk id="12" creationId="{C1C20E86-B016-BA2C-C41D-F9B0613E3451}"/>
          </ac:spMkLst>
        </pc:spChg>
        <pc:spChg chg="add mod">
          <ac:chgData name="Silva, Margarida" userId="90c70757-dd91-4078-a58e-38b8f64aeea1" providerId="ADAL" clId="{EBC3FE26-4CE2-4689-8BA3-C207C206B27A}" dt="2023-05-26T07:15:14.548" v="4252" actId="34135"/>
          <ac:spMkLst>
            <pc:docMk/>
            <pc:sldMk cId="1957284181" sldId="576"/>
            <ac:spMk id="13" creationId="{58D1636E-7266-2AC7-5726-BF3AC1A725D7}"/>
          </ac:spMkLst>
        </pc:spChg>
        <pc:spChg chg="add mod">
          <ac:chgData name="Silva, Margarida" userId="90c70757-dd91-4078-a58e-38b8f64aeea1" providerId="ADAL" clId="{EBC3FE26-4CE2-4689-8BA3-C207C206B27A}" dt="2023-05-23T07:27:49.828" v="3406" actId="207"/>
          <ac:spMkLst>
            <pc:docMk/>
            <pc:sldMk cId="1957284181" sldId="576"/>
            <ac:spMk id="14" creationId="{14EEBAB9-0435-5449-08F5-3473703E3D26}"/>
          </ac:spMkLst>
        </pc:spChg>
        <pc:spChg chg="add mod">
          <ac:chgData name="Silva, Margarida" userId="90c70757-dd91-4078-a58e-38b8f64aeea1" providerId="ADAL" clId="{EBC3FE26-4CE2-4689-8BA3-C207C206B27A}" dt="2023-05-26T07:14:34.952" v="4199" actId="255"/>
          <ac:spMkLst>
            <pc:docMk/>
            <pc:sldMk cId="1957284181" sldId="576"/>
            <ac:spMk id="15" creationId="{70F46CCE-E2D5-599D-EE34-C41AAB02691C}"/>
          </ac:spMkLst>
        </pc:spChg>
        <pc:spChg chg="add mod">
          <ac:chgData name="Silva, Margarida" userId="90c70757-dd91-4078-a58e-38b8f64aeea1" providerId="ADAL" clId="{EBC3FE26-4CE2-4689-8BA3-C207C206B27A}" dt="2023-05-23T07:27:58.918" v="3408" actId="207"/>
          <ac:spMkLst>
            <pc:docMk/>
            <pc:sldMk cId="1957284181" sldId="576"/>
            <ac:spMk id="16" creationId="{30AD7892-5880-7573-3B0E-E5429724C5B4}"/>
          </ac:spMkLst>
        </pc:spChg>
        <pc:picChg chg="add mod ord">
          <ac:chgData name="Silva, Margarida" userId="90c70757-dd91-4078-a58e-38b8f64aeea1" providerId="ADAL" clId="{EBC3FE26-4CE2-4689-8BA3-C207C206B27A}" dt="2023-05-22T09:52:01.778" v="3047" actId="34135"/>
          <ac:picMkLst>
            <pc:docMk/>
            <pc:sldMk cId="1957284181" sldId="576"/>
            <ac:picMk id="9" creationId="{21811189-3787-78DF-0B1B-E5B5AA07ABD0}"/>
          </ac:picMkLst>
        </pc:picChg>
        <pc:picChg chg="del">
          <ac:chgData name="Silva, Margarida" userId="90c70757-dd91-4078-a58e-38b8f64aeea1" providerId="ADAL" clId="{EBC3FE26-4CE2-4689-8BA3-C207C206B27A}" dt="2023-05-22T07:03:53.066" v="299" actId="478"/>
          <ac:picMkLst>
            <pc:docMk/>
            <pc:sldMk cId="1957284181" sldId="576"/>
            <ac:picMk id="11" creationId="{091194DC-3FDF-2118-26A0-9837BB3C48A1}"/>
          </ac:picMkLst>
        </pc:picChg>
        <pc:extLst>
          <p:ext xmlns:p="http://schemas.openxmlformats.org/presentationml/2006/main" uri="{D6D511B9-2390-475A-947B-AFAB55BFBCF1}">
            <pc226:cmChg xmlns:pc226="http://schemas.microsoft.com/office/powerpoint/2022/06/main/command" chg="del">
              <pc226:chgData name="Silva, Margarida" userId="90c70757-dd91-4078-a58e-38b8f64aeea1" providerId="ADAL" clId="{EBC3FE26-4CE2-4689-8BA3-C207C206B27A}" dt="2023-05-22T06:56:18.310" v="297"/>
              <pc2:cmMkLst xmlns:pc2="http://schemas.microsoft.com/office/powerpoint/2019/9/main/command">
                <pc:docMk/>
                <pc:sldMk cId="1957284181" sldId="576"/>
                <pc2:cmMk id="{15E00C17-6355-4F4A-B2A8-C18B6CFF22D5}"/>
              </pc2:cmMkLst>
            </pc226:cmChg>
          </p:ext>
        </pc:extLst>
      </pc:sldChg>
      <pc:sldChg chg="modSp mod">
        <pc:chgData name="Silva, Margarida" userId="90c70757-dd91-4078-a58e-38b8f64aeea1" providerId="ADAL" clId="{EBC3FE26-4CE2-4689-8BA3-C207C206B27A}" dt="2023-06-15T13:11:18.608" v="6693" actId="20577"/>
        <pc:sldMkLst>
          <pc:docMk/>
          <pc:sldMk cId="416812210" sldId="706"/>
        </pc:sldMkLst>
        <pc:spChg chg="mod">
          <ac:chgData name="Silva, Margarida" userId="90c70757-dd91-4078-a58e-38b8f64aeea1" providerId="ADAL" clId="{EBC3FE26-4CE2-4689-8BA3-C207C206B27A}" dt="2023-06-15T13:11:18.608" v="6693" actId="20577"/>
          <ac:spMkLst>
            <pc:docMk/>
            <pc:sldMk cId="416812210" sldId="706"/>
            <ac:spMk id="2" creationId="{32B7C0E1-B09A-8CC2-8960-C9613A8C8FD6}"/>
          </ac:spMkLst>
        </pc:spChg>
        <pc:spChg chg="mod">
          <ac:chgData name="Silva, Margarida" userId="90c70757-dd91-4078-a58e-38b8f64aeea1" providerId="ADAL" clId="{EBC3FE26-4CE2-4689-8BA3-C207C206B27A}" dt="2023-05-26T08:59:41.527" v="6498" actId="20577"/>
          <ac:spMkLst>
            <pc:docMk/>
            <pc:sldMk cId="416812210" sldId="706"/>
            <ac:spMk id="3" creationId="{8939A866-E0F9-D034-1D78-C90A0C33C287}"/>
          </ac:spMkLst>
        </pc:spChg>
      </pc:sldChg>
      <pc:sldChg chg="modSp mod">
        <pc:chgData name="Silva, Margarida" userId="90c70757-dd91-4078-a58e-38b8f64aeea1" providerId="ADAL" clId="{EBC3FE26-4CE2-4689-8BA3-C207C206B27A}" dt="2023-05-26T08:53:08.600" v="6082" actId="1076"/>
        <pc:sldMkLst>
          <pc:docMk/>
          <pc:sldMk cId="2446470973" sldId="707"/>
        </pc:sldMkLst>
        <pc:graphicFrameChg chg="modGraphic">
          <ac:chgData name="Silva, Margarida" userId="90c70757-dd91-4078-a58e-38b8f64aeea1" providerId="ADAL" clId="{EBC3FE26-4CE2-4689-8BA3-C207C206B27A}" dt="2023-05-26T08:51:34.056" v="5929" actId="6549"/>
          <ac:graphicFrameMkLst>
            <pc:docMk/>
            <pc:sldMk cId="2446470973" sldId="707"/>
            <ac:graphicFrameMk id="5" creationId="{AFF7FA4F-CB1B-390F-B6A2-1B1EFA3F1577}"/>
          </ac:graphicFrameMkLst>
        </pc:graphicFrameChg>
        <pc:picChg chg="mod">
          <ac:chgData name="Silva, Margarida" userId="90c70757-dd91-4078-a58e-38b8f64aeea1" providerId="ADAL" clId="{EBC3FE26-4CE2-4689-8BA3-C207C206B27A}" dt="2023-05-26T08:53:08.600" v="6082" actId="1076"/>
          <ac:picMkLst>
            <pc:docMk/>
            <pc:sldMk cId="2446470973" sldId="707"/>
            <ac:picMk id="11" creationId="{2C6CD7DC-D7F3-FBE1-41A7-B55D9FEBD7ED}"/>
          </ac:picMkLst>
        </pc:picChg>
      </pc:sldChg>
      <pc:sldChg chg="modSp del mod ord">
        <pc:chgData name="Silva, Margarida" userId="90c70757-dd91-4078-a58e-38b8f64aeea1" providerId="ADAL" clId="{EBC3FE26-4CE2-4689-8BA3-C207C206B27A}" dt="2023-05-26T07:17:32.097" v="4268" actId="47"/>
        <pc:sldMkLst>
          <pc:docMk/>
          <pc:sldMk cId="287868310" sldId="710"/>
        </pc:sldMkLst>
        <pc:spChg chg="mod">
          <ac:chgData name="Silva, Margarida" userId="90c70757-dd91-4078-a58e-38b8f64aeea1" providerId="ADAL" clId="{EBC3FE26-4CE2-4689-8BA3-C207C206B27A}" dt="2023-05-22T06:55:34.744" v="296" actId="20577"/>
          <ac:spMkLst>
            <pc:docMk/>
            <pc:sldMk cId="287868310" sldId="710"/>
            <ac:spMk id="2" creationId="{D9D9D5D7-420D-2905-C312-52F2BEBBC803}"/>
          </ac:spMkLst>
        </pc:spChg>
        <pc:spChg chg="mod">
          <ac:chgData name="Silva, Margarida" userId="90c70757-dd91-4078-a58e-38b8f64aeea1" providerId="ADAL" clId="{EBC3FE26-4CE2-4689-8BA3-C207C206B27A}" dt="2023-05-26T07:06:33.960" v="3698" actId="6549"/>
          <ac:spMkLst>
            <pc:docMk/>
            <pc:sldMk cId="287868310" sldId="710"/>
            <ac:spMk id="3" creationId="{787D9003-3D17-5A41-0ACF-2A64C939A803}"/>
          </ac:spMkLst>
        </pc:spChg>
      </pc:sldChg>
      <pc:sldChg chg="addSp delSp modSp new mod">
        <pc:chgData name="Silva, Margarida" userId="90c70757-dd91-4078-a58e-38b8f64aeea1" providerId="ADAL" clId="{EBC3FE26-4CE2-4689-8BA3-C207C206B27A}" dt="2023-05-26T07:59:46.689" v="5041" actId="2711"/>
        <pc:sldMkLst>
          <pc:docMk/>
          <pc:sldMk cId="1921662063" sldId="711"/>
        </pc:sldMkLst>
        <pc:spChg chg="mod">
          <ac:chgData name="Silva, Margarida" userId="90c70757-dd91-4078-a58e-38b8f64aeea1" providerId="ADAL" clId="{EBC3FE26-4CE2-4689-8BA3-C207C206B27A}" dt="2023-05-22T07:27:54.050" v="2551" actId="20577"/>
          <ac:spMkLst>
            <pc:docMk/>
            <pc:sldMk cId="1921662063" sldId="711"/>
            <ac:spMk id="2" creationId="{35B1AAD5-CBD8-F7AC-A316-21D1BCF3230A}"/>
          </ac:spMkLst>
        </pc:spChg>
        <pc:spChg chg="del">
          <ac:chgData name="Silva, Margarida" userId="90c70757-dd91-4078-a58e-38b8f64aeea1" providerId="ADAL" clId="{EBC3FE26-4CE2-4689-8BA3-C207C206B27A}" dt="2023-05-22T09:43:10.971" v="2672"/>
          <ac:spMkLst>
            <pc:docMk/>
            <pc:sldMk cId="1921662063" sldId="711"/>
            <ac:spMk id="3" creationId="{3976F0A6-DCCB-412F-0908-A229BD4965B9}"/>
          </ac:spMkLst>
        </pc:spChg>
        <pc:spChg chg="add mod">
          <ac:chgData name="Silva, Margarida" userId="90c70757-dd91-4078-a58e-38b8f64aeea1" providerId="ADAL" clId="{EBC3FE26-4CE2-4689-8BA3-C207C206B27A}" dt="2023-05-26T07:58:06.901" v="4959" actId="34135"/>
          <ac:spMkLst>
            <pc:docMk/>
            <pc:sldMk cId="1921662063" sldId="711"/>
            <ac:spMk id="5" creationId="{DA315952-B537-6BA7-41D4-2B2C1EC1E28B}"/>
          </ac:spMkLst>
        </pc:spChg>
        <pc:spChg chg="add mod">
          <ac:chgData name="Silva, Margarida" userId="90c70757-dd91-4078-a58e-38b8f64aeea1" providerId="ADAL" clId="{EBC3FE26-4CE2-4689-8BA3-C207C206B27A}" dt="2023-05-26T07:59:46.689" v="5041" actId="2711"/>
          <ac:spMkLst>
            <pc:docMk/>
            <pc:sldMk cId="1921662063" sldId="711"/>
            <ac:spMk id="6" creationId="{BEDAEDFA-EA03-6BC8-7F8E-13C84D64CA23}"/>
          </ac:spMkLst>
        </pc:spChg>
        <pc:spChg chg="add mod">
          <ac:chgData name="Silva, Margarida" userId="90c70757-dd91-4078-a58e-38b8f64aeea1" providerId="ADAL" clId="{EBC3FE26-4CE2-4689-8BA3-C207C206B27A}" dt="2023-05-26T07:57:56.249" v="4957" actId="34135"/>
          <ac:spMkLst>
            <pc:docMk/>
            <pc:sldMk cId="1921662063" sldId="711"/>
            <ac:spMk id="7" creationId="{AA5E9524-257D-8DD0-010D-9A47D82ECB8A}"/>
          </ac:spMkLst>
        </pc:spChg>
        <pc:picChg chg="add mod">
          <ac:chgData name="Silva, Margarida" userId="90c70757-dd91-4078-a58e-38b8f64aeea1" providerId="ADAL" clId="{EBC3FE26-4CE2-4689-8BA3-C207C206B27A}" dt="2023-05-22T09:52:22.539" v="3048" actId="34135"/>
          <ac:picMkLst>
            <pc:docMk/>
            <pc:sldMk cId="1921662063" sldId="711"/>
            <ac:picMk id="1026" creationId="{34CC21C7-D803-0A56-DACD-2A398B0839BF}"/>
          </ac:picMkLst>
        </pc:picChg>
      </pc:sldChg>
      <pc:sldChg chg="modSp new mod">
        <pc:chgData name="Silva, Margarida" userId="90c70757-dd91-4078-a58e-38b8f64aeea1" providerId="ADAL" clId="{EBC3FE26-4CE2-4689-8BA3-C207C206B27A}" dt="2023-05-26T07:58:58.608" v="4961" actId="20577"/>
        <pc:sldMkLst>
          <pc:docMk/>
          <pc:sldMk cId="788687069" sldId="712"/>
        </pc:sldMkLst>
        <pc:spChg chg="mod">
          <ac:chgData name="Silva, Margarida" userId="90c70757-dd91-4078-a58e-38b8f64aeea1" providerId="ADAL" clId="{EBC3FE26-4CE2-4689-8BA3-C207C206B27A}" dt="2023-05-22T07:07:03.046" v="352" actId="20577"/>
          <ac:spMkLst>
            <pc:docMk/>
            <pc:sldMk cId="788687069" sldId="712"/>
            <ac:spMk id="2" creationId="{0A43CAD4-AEB1-DBFD-F49C-2D4AF2F95D01}"/>
          </ac:spMkLst>
        </pc:spChg>
        <pc:spChg chg="mod">
          <ac:chgData name="Silva, Margarida" userId="90c70757-dd91-4078-a58e-38b8f64aeea1" providerId="ADAL" clId="{EBC3FE26-4CE2-4689-8BA3-C207C206B27A}" dt="2023-05-26T07:58:58.608" v="4961" actId="20577"/>
          <ac:spMkLst>
            <pc:docMk/>
            <pc:sldMk cId="788687069" sldId="712"/>
            <ac:spMk id="3" creationId="{C26762BF-B32A-8B85-C067-89AC067B693F}"/>
          </ac:spMkLst>
        </pc:spChg>
      </pc:sldChg>
      <pc:sldChg chg="addSp delSp modSp new mod ord">
        <pc:chgData name="Silva, Margarida" userId="90c70757-dd91-4078-a58e-38b8f64aeea1" providerId="ADAL" clId="{EBC3FE26-4CE2-4689-8BA3-C207C206B27A}" dt="2023-05-26T08:55:23.883" v="6133" actId="20577"/>
        <pc:sldMkLst>
          <pc:docMk/>
          <pc:sldMk cId="400193217" sldId="713"/>
        </pc:sldMkLst>
        <pc:spChg chg="mod">
          <ac:chgData name="Silva, Margarida" userId="90c70757-dd91-4078-a58e-38b8f64aeea1" providerId="ADAL" clId="{EBC3FE26-4CE2-4689-8BA3-C207C206B27A}" dt="2023-05-26T07:44:11.705" v="4843" actId="20577"/>
          <ac:spMkLst>
            <pc:docMk/>
            <pc:sldMk cId="400193217" sldId="713"/>
            <ac:spMk id="2" creationId="{CBF44646-0CBE-5E60-F414-54E0E7511FE8}"/>
          </ac:spMkLst>
        </pc:spChg>
        <pc:spChg chg="add mod">
          <ac:chgData name="Silva, Margarida" userId="90c70757-dd91-4078-a58e-38b8f64aeea1" providerId="ADAL" clId="{EBC3FE26-4CE2-4689-8BA3-C207C206B27A}" dt="2023-05-26T07:04:56.401" v="3688" actId="1037"/>
          <ac:spMkLst>
            <pc:docMk/>
            <pc:sldMk cId="400193217" sldId="713"/>
            <ac:spMk id="3" creationId="{1370277A-C9B4-4CAA-BAC6-9745B0A51CC0}"/>
          </ac:spMkLst>
        </pc:spChg>
        <pc:spChg chg="del">
          <ac:chgData name="Silva, Margarida" userId="90c70757-dd91-4078-a58e-38b8f64aeea1" providerId="ADAL" clId="{EBC3FE26-4CE2-4689-8BA3-C207C206B27A}" dt="2023-05-23T07:17:50.460" v="3349" actId="931"/>
          <ac:spMkLst>
            <pc:docMk/>
            <pc:sldMk cId="400193217" sldId="713"/>
            <ac:spMk id="3" creationId="{FA1A0D50-8643-93FA-31FB-70E83A5E48B7}"/>
          </ac:spMkLst>
        </pc:spChg>
        <pc:spChg chg="add mod">
          <ac:chgData name="Silva, Margarida" userId="90c70757-dd91-4078-a58e-38b8f64aeea1" providerId="ADAL" clId="{EBC3FE26-4CE2-4689-8BA3-C207C206B27A}" dt="2023-05-26T07:05:11.888" v="3691" actId="14100"/>
          <ac:spMkLst>
            <pc:docMk/>
            <pc:sldMk cId="400193217" sldId="713"/>
            <ac:spMk id="5" creationId="{0DBDFC5B-9C50-E5F3-3D3E-9A993240DEB4}"/>
          </ac:spMkLst>
        </pc:spChg>
        <pc:spChg chg="add mod">
          <ac:chgData name="Silva, Margarida" userId="90c70757-dd91-4078-a58e-38b8f64aeea1" providerId="ADAL" clId="{EBC3FE26-4CE2-4689-8BA3-C207C206B27A}" dt="2023-05-26T08:12:57.548" v="5446" actId="1037"/>
          <ac:spMkLst>
            <pc:docMk/>
            <pc:sldMk cId="400193217" sldId="713"/>
            <ac:spMk id="6" creationId="{317F5FCB-49F1-9979-9C5F-7E8ED470A3BB}"/>
          </ac:spMkLst>
        </pc:spChg>
        <pc:spChg chg="add del mod">
          <ac:chgData name="Silva, Margarida" userId="90c70757-dd91-4078-a58e-38b8f64aeea1" providerId="ADAL" clId="{EBC3FE26-4CE2-4689-8BA3-C207C206B27A}" dt="2023-05-26T07:06:49.093" v="3701"/>
          <ac:spMkLst>
            <pc:docMk/>
            <pc:sldMk cId="400193217" sldId="713"/>
            <ac:spMk id="7" creationId="{EAB1E689-D488-CBD1-858C-F2422511A73E}"/>
          </ac:spMkLst>
        </pc:spChg>
        <pc:spChg chg="add del mod">
          <ac:chgData name="Silva, Margarida" userId="90c70757-dd91-4078-a58e-38b8f64aeea1" providerId="ADAL" clId="{EBC3FE26-4CE2-4689-8BA3-C207C206B27A}" dt="2023-05-23T07:19:37.753" v="3356" actId="931"/>
          <ac:spMkLst>
            <pc:docMk/>
            <pc:sldMk cId="400193217" sldId="713"/>
            <ac:spMk id="8" creationId="{59C69524-E35E-A8B6-6009-83BA000E363C}"/>
          </ac:spMkLst>
        </pc:spChg>
        <pc:spChg chg="add mod">
          <ac:chgData name="Silva, Margarida" userId="90c70757-dd91-4078-a58e-38b8f64aeea1" providerId="ADAL" clId="{EBC3FE26-4CE2-4689-8BA3-C207C206B27A}" dt="2023-05-26T08:55:23.883" v="6133" actId="20577"/>
          <ac:spMkLst>
            <pc:docMk/>
            <pc:sldMk cId="400193217" sldId="713"/>
            <ac:spMk id="8" creationId="{7435318B-D4E7-4FB7-9B75-047C4F66961B}"/>
          </ac:spMkLst>
        </pc:spChg>
        <pc:spChg chg="add mod">
          <ac:chgData name="Silva, Margarida" userId="90c70757-dd91-4078-a58e-38b8f64aeea1" providerId="ADAL" clId="{EBC3FE26-4CE2-4689-8BA3-C207C206B27A}" dt="2023-05-26T08:12:47.540" v="5422" actId="1038"/>
          <ac:spMkLst>
            <pc:docMk/>
            <pc:sldMk cId="400193217" sldId="713"/>
            <ac:spMk id="9" creationId="{563F7E17-CFF7-76F3-A8C7-1D58E89E058F}"/>
          </ac:spMkLst>
        </pc:spChg>
        <pc:spChg chg="add del mod">
          <ac:chgData name="Silva, Margarida" userId="90c70757-dd91-4078-a58e-38b8f64aeea1" providerId="ADAL" clId="{EBC3FE26-4CE2-4689-8BA3-C207C206B27A}" dt="2023-05-26T07:08:03.131" v="3712" actId="478"/>
          <ac:spMkLst>
            <pc:docMk/>
            <pc:sldMk cId="400193217" sldId="713"/>
            <ac:spMk id="11" creationId="{FE536FDE-F317-0328-5DAF-8A51FBDFE8C4}"/>
          </ac:spMkLst>
        </pc:spChg>
        <pc:spChg chg="add mod">
          <ac:chgData name="Silva, Margarida" userId="90c70757-dd91-4078-a58e-38b8f64aeea1" providerId="ADAL" clId="{EBC3FE26-4CE2-4689-8BA3-C207C206B27A}" dt="2023-05-26T08:12:19.906" v="5381" actId="14100"/>
          <ac:spMkLst>
            <pc:docMk/>
            <pc:sldMk cId="400193217" sldId="713"/>
            <ac:spMk id="12" creationId="{1427AA1E-AAD6-B42E-3C00-3D0CDDDA6EFC}"/>
          </ac:spMkLst>
        </pc:spChg>
        <pc:spChg chg="add del mod">
          <ac:chgData name="Silva, Margarida" userId="90c70757-dd91-4078-a58e-38b8f64aeea1" providerId="ADAL" clId="{EBC3FE26-4CE2-4689-8BA3-C207C206B27A}" dt="2023-05-23T07:29:31.982" v="3416" actId="478"/>
          <ac:spMkLst>
            <pc:docMk/>
            <pc:sldMk cId="400193217" sldId="713"/>
            <ac:spMk id="12" creationId="{80CA3308-8F37-1930-0342-F37C27B36555}"/>
          </ac:spMkLst>
        </pc:spChg>
        <pc:spChg chg="add mod">
          <ac:chgData name="Silva, Margarida" userId="90c70757-dd91-4078-a58e-38b8f64aeea1" providerId="ADAL" clId="{EBC3FE26-4CE2-4689-8BA3-C207C206B27A}" dt="2023-05-26T07:04:24.942" v="3681" actId="1038"/>
          <ac:spMkLst>
            <pc:docMk/>
            <pc:sldMk cId="400193217" sldId="713"/>
            <ac:spMk id="13" creationId="{03CE5550-F427-1264-6616-A6E9200BF7B8}"/>
          </ac:spMkLst>
        </pc:spChg>
        <pc:spChg chg="add del mod">
          <ac:chgData name="Silva, Margarida" userId="90c70757-dd91-4078-a58e-38b8f64aeea1" providerId="ADAL" clId="{EBC3FE26-4CE2-4689-8BA3-C207C206B27A}" dt="2023-05-26T07:08:01.071" v="3711" actId="478"/>
          <ac:spMkLst>
            <pc:docMk/>
            <pc:sldMk cId="400193217" sldId="713"/>
            <ac:spMk id="14" creationId="{A0453A06-B89C-B5A8-B63C-0323CC350F7A}"/>
          </ac:spMkLst>
        </pc:spChg>
        <pc:spChg chg="add mod">
          <ac:chgData name="Silva, Margarida" userId="90c70757-dd91-4078-a58e-38b8f64aeea1" providerId="ADAL" clId="{EBC3FE26-4CE2-4689-8BA3-C207C206B27A}" dt="2023-05-23T07:29:48.310" v="3423" actId="1037"/>
          <ac:spMkLst>
            <pc:docMk/>
            <pc:sldMk cId="400193217" sldId="713"/>
            <ac:spMk id="15" creationId="{2DF5FDCB-01DA-B3D1-3B2C-8FD253BD518C}"/>
          </ac:spMkLst>
        </pc:spChg>
        <pc:spChg chg="add del mod">
          <ac:chgData name="Silva, Margarida" userId="90c70757-dd91-4078-a58e-38b8f64aeea1" providerId="ADAL" clId="{EBC3FE26-4CE2-4689-8BA3-C207C206B27A}" dt="2023-05-26T08:15:20.221" v="5464" actId="1037"/>
          <ac:spMkLst>
            <pc:docMk/>
            <pc:sldMk cId="400193217" sldId="713"/>
            <ac:spMk id="16" creationId="{5F61ACB7-D9DF-BA31-2AD1-1DC69677FFDE}"/>
          </ac:spMkLst>
        </pc:spChg>
        <pc:spChg chg="add mod">
          <ac:chgData name="Silva, Margarida" userId="90c70757-dd91-4078-a58e-38b8f64aeea1" providerId="ADAL" clId="{EBC3FE26-4CE2-4689-8BA3-C207C206B27A}" dt="2023-05-26T08:15:34.574" v="5469" actId="1035"/>
          <ac:spMkLst>
            <pc:docMk/>
            <pc:sldMk cId="400193217" sldId="713"/>
            <ac:spMk id="17" creationId="{C8E6D43F-7BFF-0309-CAB9-24052FBD7DAD}"/>
          </ac:spMkLst>
        </pc:spChg>
        <pc:spChg chg="add mod">
          <ac:chgData name="Silva, Margarida" userId="90c70757-dd91-4078-a58e-38b8f64aeea1" providerId="ADAL" clId="{EBC3FE26-4CE2-4689-8BA3-C207C206B27A}" dt="2023-05-26T07:15:41.309" v="4260" actId="1076"/>
          <ac:spMkLst>
            <pc:docMk/>
            <pc:sldMk cId="400193217" sldId="713"/>
            <ac:spMk id="18" creationId="{E5D306E8-24C1-2E98-115B-BA4E45BE53B1}"/>
          </ac:spMkLst>
        </pc:spChg>
        <pc:spChg chg="add mod">
          <ac:chgData name="Silva, Margarida" userId="90c70757-dd91-4078-a58e-38b8f64aeea1" providerId="ADAL" clId="{EBC3FE26-4CE2-4689-8BA3-C207C206B27A}" dt="2023-05-26T07:16:19.854" v="4266" actId="1076"/>
          <ac:spMkLst>
            <pc:docMk/>
            <pc:sldMk cId="400193217" sldId="713"/>
            <ac:spMk id="19" creationId="{B34AF25E-466D-4238-91BD-FD088DFB2B7F}"/>
          </ac:spMkLst>
        </pc:spChg>
        <pc:spChg chg="add del mod">
          <ac:chgData name="Silva, Margarida" userId="90c70757-dd91-4078-a58e-38b8f64aeea1" providerId="ADAL" clId="{EBC3FE26-4CE2-4689-8BA3-C207C206B27A}" dt="2023-05-26T08:15:03.041" v="5455" actId="11529"/>
          <ac:spMkLst>
            <pc:docMk/>
            <pc:sldMk cId="400193217" sldId="713"/>
            <ac:spMk id="20" creationId="{18A7DA7C-489C-3904-0FDB-1B7EE538E582}"/>
          </ac:spMkLst>
        </pc:spChg>
        <pc:spChg chg="add del">
          <ac:chgData name="Silva, Margarida" userId="90c70757-dd91-4078-a58e-38b8f64aeea1" providerId="ADAL" clId="{EBC3FE26-4CE2-4689-8BA3-C207C206B27A}" dt="2023-05-26T08:15:01.729" v="5452" actId="11529"/>
          <ac:spMkLst>
            <pc:docMk/>
            <pc:sldMk cId="400193217" sldId="713"/>
            <ac:spMk id="21" creationId="{5A1308E8-812D-8B25-FFBC-B0A825D80FD4}"/>
          </ac:spMkLst>
        </pc:spChg>
        <pc:picChg chg="add del mod">
          <ac:chgData name="Silva, Margarida" userId="90c70757-dd91-4078-a58e-38b8f64aeea1" providerId="ADAL" clId="{EBC3FE26-4CE2-4689-8BA3-C207C206B27A}" dt="2023-05-23T07:19:30.199" v="3355" actId="478"/>
          <ac:picMkLst>
            <pc:docMk/>
            <pc:sldMk cId="400193217" sldId="713"/>
            <ac:picMk id="6" creationId="{ECDA37B4-7AAD-C545-6C45-5062E20ACFC1}"/>
          </ac:picMkLst>
        </pc:picChg>
        <pc:picChg chg="add mod">
          <ac:chgData name="Silva, Margarida" userId="90c70757-dd91-4078-a58e-38b8f64aeea1" providerId="ADAL" clId="{EBC3FE26-4CE2-4689-8BA3-C207C206B27A}" dt="2023-05-23T07:29:40.425" v="3419" actId="1076"/>
          <ac:picMkLst>
            <pc:docMk/>
            <pc:sldMk cId="400193217" sldId="713"/>
            <ac:picMk id="10" creationId="{DA6F53E7-D0DD-A512-B5E4-B55905FF5C17}"/>
          </ac:picMkLst>
        </pc:picChg>
      </pc:sldChg>
      <pc:sldChg chg="modSp mod">
        <pc:chgData name="Silva, Margarida" userId="90c70757-dd91-4078-a58e-38b8f64aeea1" providerId="ADAL" clId="{EBC3FE26-4CE2-4689-8BA3-C207C206B27A}" dt="2023-05-26T08:55:38.284" v="6143" actId="20577"/>
        <pc:sldMkLst>
          <pc:docMk/>
          <pc:sldMk cId="2208264677" sldId="714"/>
        </pc:sldMkLst>
        <pc:spChg chg="mod">
          <ac:chgData name="Silva, Margarida" userId="90c70757-dd91-4078-a58e-38b8f64aeea1" providerId="ADAL" clId="{EBC3FE26-4CE2-4689-8BA3-C207C206B27A}" dt="2023-05-26T08:40:23.438" v="5474" actId="20577"/>
          <ac:spMkLst>
            <pc:docMk/>
            <pc:sldMk cId="2208264677" sldId="714"/>
            <ac:spMk id="2" creationId="{CBF44646-0CBE-5E60-F414-54E0E7511FE8}"/>
          </ac:spMkLst>
        </pc:spChg>
        <pc:spChg chg="mod">
          <ac:chgData name="Silva, Margarida" userId="90c70757-dd91-4078-a58e-38b8f64aeea1" providerId="ADAL" clId="{EBC3FE26-4CE2-4689-8BA3-C207C206B27A}" dt="2023-05-26T08:55:38.284" v="6143" actId="20577"/>
          <ac:spMkLst>
            <pc:docMk/>
            <pc:sldMk cId="2208264677" sldId="714"/>
            <ac:spMk id="6" creationId="{317F5FCB-49F1-9979-9C5F-7E8ED470A3BB}"/>
          </ac:spMkLst>
        </pc:spChg>
        <pc:spChg chg="mod">
          <ac:chgData name="Silva, Margarida" userId="90c70757-dd91-4078-a58e-38b8f64aeea1" providerId="ADAL" clId="{EBC3FE26-4CE2-4689-8BA3-C207C206B27A}" dt="2023-05-26T08:55:10.578" v="6131" actId="20577"/>
          <ac:spMkLst>
            <pc:docMk/>
            <pc:sldMk cId="2208264677" sldId="714"/>
            <ac:spMk id="8" creationId="{7435318B-D4E7-4FB7-9B75-047C4F66961B}"/>
          </ac:spMkLst>
        </pc:spChg>
        <pc:spChg chg="mod">
          <ac:chgData name="Silva, Margarida" userId="90c70757-dd91-4078-a58e-38b8f64aeea1" providerId="ADAL" clId="{EBC3FE26-4CE2-4689-8BA3-C207C206B27A}" dt="2023-05-26T08:41:08.159" v="5553" actId="20577"/>
          <ac:spMkLst>
            <pc:docMk/>
            <pc:sldMk cId="2208264677" sldId="714"/>
            <ac:spMk id="9" creationId="{563F7E17-CFF7-76F3-A8C7-1D58E89E058F}"/>
          </ac:spMkLst>
        </pc:spChg>
        <pc:spChg chg="mod">
          <ac:chgData name="Silva, Margarida" userId="90c70757-dd91-4078-a58e-38b8f64aeea1" providerId="ADAL" clId="{EBC3FE26-4CE2-4689-8BA3-C207C206B27A}" dt="2023-05-26T08:40:42.846" v="5496" actId="20577"/>
          <ac:spMkLst>
            <pc:docMk/>
            <pc:sldMk cId="2208264677" sldId="714"/>
            <ac:spMk id="12" creationId="{1427AA1E-AAD6-B42E-3C00-3D0CDDDA6EFC}"/>
          </ac:spMkLst>
        </pc:spChg>
        <pc:picChg chg="mod modCrop">
          <ac:chgData name="Silva, Margarida" userId="90c70757-dd91-4078-a58e-38b8f64aeea1" providerId="ADAL" clId="{EBC3FE26-4CE2-4689-8BA3-C207C206B27A}" dt="2023-05-26T08:42:16.231" v="5632" actId="732"/>
          <ac:picMkLst>
            <pc:docMk/>
            <pc:sldMk cId="2208264677" sldId="714"/>
            <ac:picMk id="10" creationId="{DA6F53E7-D0DD-A512-B5E4-B55905FF5C17}"/>
          </ac:picMkLst>
        </pc:picChg>
      </pc:sldChg>
      <pc:sldChg chg="modSp del mod">
        <pc:chgData name="Silva, Margarida" userId="90c70757-dd91-4078-a58e-38b8f64aeea1" providerId="ADAL" clId="{EBC3FE26-4CE2-4689-8BA3-C207C206B27A}" dt="2023-05-22T06:46:17.256" v="45" actId="47"/>
        <pc:sldMkLst>
          <pc:docMk/>
          <pc:sldMk cId="349276338" sldId="731"/>
        </pc:sldMkLst>
        <pc:spChg chg="mod">
          <ac:chgData name="Silva, Margarida" userId="90c70757-dd91-4078-a58e-38b8f64aeea1" providerId="ADAL" clId="{EBC3FE26-4CE2-4689-8BA3-C207C206B27A}" dt="2023-05-22T06:44:53.120" v="38" actId="20577"/>
          <ac:spMkLst>
            <pc:docMk/>
            <pc:sldMk cId="349276338" sldId="731"/>
            <ac:spMk id="3" creationId="{93CA1872-927D-0919-0550-1E37309B106A}"/>
          </ac:spMkLst>
        </pc:spChg>
      </pc:sldChg>
      <pc:sldChg chg="modSp mod modNotesTx">
        <pc:chgData name="Silva, Margarida" userId="90c70757-dd91-4078-a58e-38b8f64aeea1" providerId="ADAL" clId="{EBC3FE26-4CE2-4689-8BA3-C207C206B27A}" dt="2023-05-22T07:30:14.817" v="2671" actId="20577"/>
        <pc:sldMkLst>
          <pc:docMk/>
          <pc:sldMk cId="828200079" sldId="927"/>
        </pc:sldMkLst>
        <pc:spChg chg="mod">
          <ac:chgData name="Silva, Margarida" userId="90c70757-dd91-4078-a58e-38b8f64aeea1" providerId="ADAL" clId="{EBC3FE26-4CE2-4689-8BA3-C207C206B27A}" dt="2023-05-22T07:28:53.470" v="2584" actId="20577"/>
          <ac:spMkLst>
            <pc:docMk/>
            <pc:sldMk cId="828200079" sldId="927"/>
            <ac:spMk id="2" creationId="{11565560-D428-D8D9-C147-EC094FD65837}"/>
          </ac:spMkLst>
        </pc:spChg>
        <pc:spChg chg="mod">
          <ac:chgData name="Silva, Margarida" userId="90c70757-dd91-4078-a58e-38b8f64aeea1" providerId="ADAL" clId="{EBC3FE26-4CE2-4689-8BA3-C207C206B27A}" dt="2023-05-22T07:29:49.982" v="2660" actId="20577"/>
          <ac:spMkLst>
            <pc:docMk/>
            <pc:sldMk cId="828200079" sldId="927"/>
            <ac:spMk id="10" creationId="{B3A7734B-7E3A-F91B-AE43-031F241C613C}"/>
          </ac:spMkLst>
        </pc:spChg>
        <pc:spChg chg="mod">
          <ac:chgData name="Silva, Margarida" userId="90c70757-dd91-4078-a58e-38b8f64aeea1" providerId="ADAL" clId="{EBC3FE26-4CE2-4689-8BA3-C207C206B27A}" dt="2023-05-22T07:30:02.389" v="2670" actId="20577"/>
          <ac:spMkLst>
            <pc:docMk/>
            <pc:sldMk cId="828200079" sldId="927"/>
            <ac:spMk id="11" creationId="{614EF804-B6E4-326E-43AB-C7720B108D06}"/>
          </ac:spMkLst>
        </pc:spChg>
        <pc:spChg chg="mod">
          <ac:chgData name="Silva, Margarida" userId="90c70757-dd91-4078-a58e-38b8f64aeea1" providerId="ADAL" clId="{EBC3FE26-4CE2-4689-8BA3-C207C206B27A}" dt="2023-05-22T07:29:43.821" v="2659" actId="20577"/>
          <ac:spMkLst>
            <pc:docMk/>
            <pc:sldMk cId="828200079" sldId="927"/>
            <ac:spMk id="12" creationId="{67CA6750-FEE5-878A-14B3-4299DF4D8F0D}"/>
          </ac:spMkLst>
        </pc:spChg>
        <pc:spChg chg="mod">
          <ac:chgData name="Silva, Margarida" userId="90c70757-dd91-4078-a58e-38b8f64aeea1" providerId="ADAL" clId="{EBC3FE26-4CE2-4689-8BA3-C207C206B27A}" dt="2023-05-22T07:29:01.212" v="2585" actId="20577"/>
          <ac:spMkLst>
            <pc:docMk/>
            <pc:sldMk cId="828200079" sldId="927"/>
            <ac:spMk id="13" creationId="{6F0CB395-1BFA-7A09-A723-2818301FD7B1}"/>
          </ac:spMkLst>
        </pc:spChg>
        <pc:spChg chg="mod">
          <ac:chgData name="Silva, Margarida" userId="90c70757-dd91-4078-a58e-38b8f64aeea1" providerId="ADAL" clId="{EBC3FE26-4CE2-4689-8BA3-C207C206B27A}" dt="2023-05-22T07:30:14.817" v="2671" actId="20577"/>
          <ac:spMkLst>
            <pc:docMk/>
            <pc:sldMk cId="828200079" sldId="927"/>
            <ac:spMk id="14" creationId="{ED059392-A1D5-4B8B-1764-7CBDF7C2BEA0}"/>
          </ac:spMkLst>
        </pc:spChg>
      </pc:sldChg>
    </pc:docChg>
  </pc:docChgLst>
  <pc:docChgLst>
    <pc:chgData name="Silva, Margarida" userId="S::margarida.silva@cbm.org::90c70757-dd91-4078-a58e-38b8f64aeea1" providerId="AD" clId="Web-{BA647E11-7A5E-95B5-36CC-7B25884E3D92}"/>
    <pc:docChg chg="modSld">
      <pc:chgData name="Silva, Margarida" userId="S::margarida.silva@cbm.org::90c70757-dd91-4078-a58e-38b8f64aeea1" providerId="AD" clId="Web-{BA647E11-7A5E-95B5-36CC-7B25884E3D92}" dt="2023-04-24T09:02:16.479" v="18" actId="20577"/>
      <pc:docMkLst>
        <pc:docMk/>
      </pc:docMkLst>
      <pc:sldChg chg="modSp">
        <pc:chgData name="Silva, Margarida" userId="S::margarida.silva@cbm.org::90c70757-dd91-4078-a58e-38b8f64aeea1" providerId="AD" clId="Web-{BA647E11-7A5E-95B5-36CC-7B25884E3D92}" dt="2023-04-24T09:02:16.479" v="18" actId="20577"/>
        <pc:sldMkLst>
          <pc:docMk/>
          <pc:sldMk cId="1957284181" sldId="576"/>
        </pc:sldMkLst>
        <pc:spChg chg="mod">
          <ac:chgData name="Silva, Margarida" userId="S::margarida.silva@cbm.org::90c70757-dd91-4078-a58e-38b8f64aeea1" providerId="AD" clId="Web-{BA647E11-7A5E-95B5-36CC-7B25884E3D92}" dt="2023-04-24T09:02:16.479" v="18" actId="20577"/>
          <ac:spMkLst>
            <pc:docMk/>
            <pc:sldMk cId="1957284181" sldId="576"/>
            <ac:spMk id="8" creationId="{9A741EDA-D09C-4DE9-8E73-D647B4952B25}"/>
          </ac:spMkLst>
        </pc:spChg>
      </pc:sldChg>
    </pc:docChg>
  </pc:docChgLst>
  <pc:docChgLst>
    <pc:chgData name="Silva, Margarida" userId="S::margarida.silva@cbm.org::90c70757-dd91-4078-a58e-38b8f64aeea1" providerId="AD" clId="Web-{E000C52D-5D15-6F5F-3921-C002B38F4320}"/>
    <pc:docChg chg="modSld">
      <pc:chgData name="Silva, Margarida" userId="S::margarida.silva@cbm.org::90c70757-dd91-4078-a58e-38b8f64aeea1" providerId="AD" clId="Web-{E000C52D-5D15-6F5F-3921-C002B38F4320}" dt="2023-05-22T05:45:45.535" v="14" actId="20577"/>
      <pc:docMkLst>
        <pc:docMk/>
      </pc:docMkLst>
      <pc:sldChg chg="modSp">
        <pc:chgData name="Silva, Margarida" userId="S::margarida.silva@cbm.org::90c70757-dd91-4078-a58e-38b8f64aeea1" providerId="AD" clId="Web-{E000C52D-5D15-6F5F-3921-C002B38F4320}" dt="2023-05-22T05:45:45.535" v="14" actId="20577"/>
        <pc:sldMkLst>
          <pc:docMk/>
          <pc:sldMk cId="349276338" sldId="731"/>
        </pc:sldMkLst>
        <pc:spChg chg="mod">
          <ac:chgData name="Silva, Margarida" userId="S::margarida.silva@cbm.org::90c70757-dd91-4078-a58e-38b8f64aeea1" providerId="AD" clId="Web-{E000C52D-5D15-6F5F-3921-C002B38F4320}" dt="2023-05-22T05:45:45.535" v="14" actId="20577"/>
          <ac:spMkLst>
            <pc:docMk/>
            <pc:sldMk cId="349276338" sldId="731"/>
            <ac:spMk id="3" creationId="{93CA1872-927D-0919-0550-1E37309B106A}"/>
          </ac:spMkLst>
        </pc:spChg>
      </pc:sldChg>
    </pc:docChg>
  </pc:docChgLst>
  <pc:docChgLst>
    <pc:chgData name="Silva, Margarida" userId="S::margarida.silva@cbm.org::90c70757-dd91-4078-a58e-38b8f64aeea1" providerId="AD" clId="Web-{256EF71F-0DC5-2BE3-9256-10FB458B2C87}"/>
    <pc:docChg chg="modSld">
      <pc:chgData name="Silva, Margarida" userId="S::margarida.silva@cbm.org::90c70757-dd91-4078-a58e-38b8f64aeea1" providerId="AD" clId="Web-{256EF71F-0DC5-2BE3-9256-10FB458B2C87}" dt="2023-05-23T05:57:55.449" v="122" actId="20577"/>
      <pc:docMkLst>
        <pc:docMk/>
      </pc:docMkLst>
      <pc:sldChg chg="modSp">
        <pc:chgData name="Silva, Margarida" userId="S::margarida.silva@cbm.org::90c70757-dd91-4078-a58e-38b8f64aeea1" providerId="AD" clId="Web-{256EF71F-0DC5-2BE3-9256-10FB458B2C87}" dt="2023-05-23T05:50:32.499" v="11" actId="20577"/>
        <pc:sldMkLst>
          <pc:docMk/>
          <pc:sldMk cId="3174600214" sldId="705"/>
        </pc:sldMkLst>
        <pc:spChg chg="mod">
          <ac:chgData name="Silva, Margarida" userId="S::margarida.silva@cbm.org::90c70757-dd91-4078-a58e-38b8f64aeea1" providerId="AD" clId="Web-{256EF71F-0DC5-2BE3-9256-10FB458B2C87}" dt="2023-05-23T05:50:32.499" v="11" actId="20577"/>
          <ac:spMkLst>
            <pc:docMk/>
            <pc:sldMk cId="3174600214" sldId="705"/>
            <ac:spMk id="3" creationId="{32CA3A15-AEE2-8737-6E99-BB889352A33F}"/>
          </ac:spMkLst>
        </pc:spChg>
      </pc:sldChg>
      <pc:sldChg chg="modSp">
        <pc:chgData name="Silva, Margarida" userId="S::margarida.silva@cbm.org::90c70757-dd91-4078-a58e-38b8f64aeea1" providerId="AD" clId="Web-{256EF71F-0DC5-2BE3-9256-10FB458B2C87}" dt="2023-05-23T05:53:27.925" v="84" actId="1076"/>
        <pc:sldMkLst>
          <pc:docMk/>
          <pc:sldMk cId="2446470973" sldId="707"/>
        </pc:sldMkLst>
        <pc:graphicFrameChg chg="mod modGraphic">
          <ac:chgData name="Silva, Margarida" userId="S::margarida.silva@cbm.org::90c70757-dd91-4078-a58e-38b8f64aeea1" providerId="AD" clId="Web-{256EF71F-0DC5-2BE3-9256-10FB458B2C87}" dt="2023-05-23T05:53:22.268" v="83"/>
          <ac:graphicFrameMkLst>
            <pc:docMk/>
            <pc:sldMk cId="2446470973" sldId="707"/>
            <ac:graphicFrameMk id="5" creationId="{AFF7FA4F-CB1B-390F-B6A2-1B1EFA3F1577}"/>
          </ac:graphicFrameMkLst>
        </pc:graphicFrameChg>
        <pc:picChg chg="mod">
          <ac:chgData name="Silva, Margarida" userId="S::margarida.silva@cbm.org::90c70757-dd91-4078-a58e-38b8f64aeea1" providerId="AD" clId="Web-{256EF71F-0DC5-2BE3-9256-10FB458B2C87}" dt="2023-05-23T05:53:27.925" v="84" actId="1076"/>
          <ac:picMkLst>
            <pc:docMk/>
            <pc:sldMk cId="2446470973" sldId="707"/>
            <ac:picMk id="11" creationId="{2C6CD7DC-D7F3-FBE1-41A7-B55D9FEBD7ED}"/>
          </ac:picMkLst>
        </pc:picChg>
      </pc:sldChg>
      <pc:sldChg chg="modSp">
        <pc:chgData name="Silva, Margarida" userId="S::margarida.silva@cbm.org::90c70757-dd91-4078-a58e-38b8f64aeea1" providerId="AD" clId="Web-{256EF71F-0DC5-2BE3-9256-10FB458B2C87}" dt="2023-05-23T05:54:33.661" v="95" actId="20577"/>
        <pc:sldMkLst>
          <pc:docMk/>
          <pc:sldMk cId="287868310" sldId="710"/>
        </pc:sldMkLst>
        <pc:spChg chg="mod">
          <ac:chgData name="Silva, Margarida" userId="S::margarida.silva@cbm.org::90c70757-dd91-4078-a58e-38b8f64aeea1" providerId="AD" clId="Web-{256EF71F-0DC5-2BE3-9256-10FB458B2C87}" dt="2023-05-23T05:54:33.661" v="95" actId="20577"/>
          <ac:spMkLst>
            <pc:docMk/>
            <pc:sldMk cId="287868310" sldId="710"/>
            <ac:spMk id="3" creationId="{787D9003-3D17-5A41-0ACF-2A64C939A803}"/>
          </ac:spMkLst>
        </pc:spChg>
      </pc:sldChg>
      <pc:sldChg chg="modSp">
        <pc:chgData name="Silva, Margarida" userId="S::margarida.silva@cbm.org::90c70757-dd91-4078-a58e-38b8f64aeea1" providerId="AD" clId="Web-{256EF71F-0DC5-2BE3-9256-10FB458B2C87}" dt="2023-05-23T05:57:55.449" v="122" actId="20577"/>
        <pc:sldMkLst>
          <pc:docMk/>
          <pc:sldMk cId="788687069" sldId="712"/>
        </pc:sldMkLst>
        <pc:spChg chg="mod">
          <ac:chgData name="Silva, Margarida" userId="S::margarida.silva@cbm.org::90c70757-dd91-4078-a58e-38b8f64aeea1" providerId="AD" clId="Web-{256EF71F-0DC5-2BE3-9256-10FB458B2C87}" dt="2023-05-23T05:57:55.449" v="122" actId="20577"/>
          <ac:spMkLst>
            <pc:docMk/>
            <pc:sldMk cId="788687069" sldId="712"/>
            <ac:spMk id="3" creationId="{C26762BF-B32A-8B85-C067-89AC067B693F}"/>
          </ac:spMkLst>
        </pc:spChg>
      </pc:sldChg>
    </pc:docChg>
  </pc:docChgLst>
  <pc:docChgLst>
    <pc:chgData name="Silva, Margarida" userId="S::margarida.silva@cbm.org::90c70757-dd91-4078-a58e-38b8f64aeea1" providerId="AD" clId="Web-{C1FB5A8F-133A-5DB4-554C-268EE84E347B}"/>
    <pc:docChg chg="delSld modSection">
      <pc:chgData name="Silva, Margarida" userId="S::margarida.silva@cbm.org::90c70757-dd91-4078-a58e-38b8f64aeea1" providerId="AD" clId="Web-{C1FB5A8F-133A-5DB4-554C-268EE84E347B}" dt="2023-06-15T13:10:50.221" v="0"/>
      <pc:docMkLst>
        <pc:docMk/>
      </pc:docMkLst>
      <pc:sldChg chg="del">
        <pc:chgData name="Silva, Margarida" userId="S::margarida.silva@cbm.org::90c70757-dd91-4078-a58e-38b8f64aeea1" providerId="AD" clId="Web-{C1FB5A8F-133A-5DB4-554C-268EE84E347B}" dt="2023-06-15T13:10:50.221" v="0"/>
        <pc:sldMkLst>
          <pc:docMk/>
          <pc:sldMk cId="3138811113" sldId="638"/>
        </pc:sldMkLst>
      </pc:sldChg>
    </pc:docChg>
  </pc:docChgLst>
  <pc:docChgLst>
    <pc:chgData name="Silva, Margarida" userId="S::margarida.silva@cbm.org::90c70757-dd91-4078-a58e-38b8f64aeea1" providerId="AD" clId="Web-{45E2FF48-9C68-D3D2-1AB4-09082F023B3C}"/>
    <pc:docChg chg="delSld modSld modSection">
      <pc:chgData name="Silva, Margarida" userId="S::margarida.silva@cbm.org::90c70757-dd91-4078-a58e-38b8f64aeea1" providerId="AD" clId="Web-{45E2FF48-9C68-D3D2-1AB4-09082F023B3C}" dt="2023-05-22T09:32:14.298" v="149" actId="20577"/>
      <pc:docMkLst>
        <pc:docMk/>
      </pc:docMkLst>
      <pc:sldChg chg="modSp">
        <pc:chgData name="Silva, Margarida" userId="S::margarida.silva@cbm.org::90c70757-dd91-4078-a58e-38b8f64aeea1" providerId="AD" clId="Web-{45E2FF48-9C68-D3D2-1AB4-09082F023B3C}" dt="2023-05-22T09:29:24.759" v="92" actId="20577"/>
        <pc:sldMkLst>
          <pc:docMk/>
          <pc:sldMk cId="1957284181" sldId="576"/>
        </pc:sldMkLst>
        <pc:spChg chg="mod">
          <ac:chgData name="Silva, Margarida" userId="S::margarida.silva@cbm.org::90c70757-dd91-4078-a58e-38b8f64aeea1" providerId="AD" clId="Web-{45E2FF48-9C68-D3D2-1AB4-09082F023B3C}" dt="2023-05-22T09:29:24.759" v="92" actId="20577"/>
          <ac:spMkLst>
            <pc:docMk/>
            <pc:sldMk cId="1957284181" sldId="576"/>
            <ac:spMk id="13" creationId="{58D1636E-7266-2AC7-5726-BF3AC1A725D7}"/>
          </ac:spMkLst>
        </pc:spChg>
      </pc:sldChg>
      <pc:sldChg chg="modSp">
        <pc:chgData name="Silva, Margarida" userId="S::margarida.silva@cbm.org::90c70757-dd91-4078-a58e-38b8f64aeea1" providerId="AD" clId="Web-{45E2FF48-9C68-D3D2-1AB4-09082F023B3C}" dt="2023-05-22T09:31:28.139" v="139" actId="20577"/>
        <pc:sldMkLst>
          <pc:docMk/>
          <pc:sldMk cId="416812210" sldId="706"/>
        </pc:sldMkLst>
        <pc:spChg chg="mod">
          <ac:chgData name="Silva, Margarida" userId="S::margarida.silva@cbm.org::90c70757-dd91-4078-a58e-38b8f64aeea1" providerId="AD" clId="Web-{45E2FF48-9C68-D3D2-1AB4-09082F023B3C}" dt="2023-05-22T09:31:28.139" v="139" actId="20577"/>
          <ac:spMkLst>
            <pc:docMk/>
            <pc:sldMk cId="416812210" sldId="706"/>
            <ac:spMk id="3" creationId="{8939A866-E0F9-D034-1D78-C90A0C33C287}"/>
          </ac:spMkLst>
        </pc:spChg>
      </pc:sldChg>
      <pc:sldChg chg="modSp">
        <pc:chgData name="Silva, Margarida" userId="S::margarida.silva@cbm.org::90c70757-dd91-4078-a58e-38b8f64aeea1" providerId="AD" clId="Web-{45E2FF48-9C68-D3D2-1AB4-09082F023B3C}" dt="2023-05-22T09:31:35.358" v="142" actId="20577"/>
        <pc:sldMkLst>
          <pc:docMk/>
          <pc:sldMk cId="1921662063" sldId="711"/>
        </pc:sldMkLst>
        <pc:spChg chg="mod">
          <ac:chgData name="Silva, Margarida" userId="S::margarida.silva@cbm.org::90c70757-dd91-4078-a58e-38b8f64aeea1" providerId="AD" clId="Web-{45E2FF48-9C68-D3D2-1AB4-09082F023B3C}" dt="2023-05-22T09:31:35.358" v="142" actId="20577"/>
          <ac:spMkLst>
            <pc:docMk/>
            <pc:sldMk cId="1921662063" sldId="711"/>
            <ac:spMk id="2" creationId="{35B1AAD5-CBD8-F7AC-A316-21D1BCF3230A}"/>
          </ac:spMkLst>
        </pc:spChg>
      </pc:sldChg>
      <pc:sldChg chg="modSp">
        <pc:chgData name="Silva, Margarida" userId="S::margarida.silva@cbm.org::90c70757-dd91-4078-a58e-38b8f64aeea1" providerId="AD" clId="Web-{45E2FF48-9C68-D3D2-1AB4-09082F023B3C}" dt="2023-05-22T09:32:14.298" v="149" actId="20577"/>
        <pc:sldMkLst>
          <pc:docMk/>
          <pc:sldMk cId="788687069" sldId="712"/>
        </pc:sldMkLst>
        <pc:spChg chg="mod">
          <ac:chgData name="Silva, Margarida" userId="S::margarida.silva@cbm.org::90c70757-dd91-4078-a58e-38b8f64aeea1" providerId="AD" clId="Web-{45E2FF48-9C68-D3D2-1AB4-09082F023B3C}" dt="2023-05-22T09:32:14.298" v="149" actId="20577"/>
          <ac:spMkLst>
            <pc:docMk/>
            <pc:sldMk cId="788687069" sldId="712"/>
            <ac:spMk id="3" creationId="{C26762BF-B32A-8B85-C067-89AC067B693F}"/>
          </ac:spMkLst>
        </pc:spChg>
      </pc:sldChg>
      <pc:sldChg chg="del">
        <pc:chgData name="Silva, Margarida" userId="S::margarida.silva@cbm.org::90c70757-dd91-4078-a58e-38b8f64aeea1" providerId="AD" clId="Web-{45E2FF48-9C68-D3D2-1AB4-09082F023B3C}" dt="2023-05-22T09:24:05.557" v="0"/>
        <pc:sldMkLst>
          <pc:docMk/>
          <pc:sldMk cId="828200079" sldId="92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41ECCB54-A79E-BC43-8311-3C9B1F0902D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B080F448-2063-9A4A-86D3-94FB4451123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198213-B645-2246-9974-1E69783D8918}" type="datetimeFigureOut">
              <a:rPr lang="de-DE" smtClean="0"/>
              <a:t>15.06.2023</a:t>
            </a:fld>
            <a:endParaRPr lang="de-DE"/>
          </a:p>
        </p:txBody>
      </p:sp>
      <p:sp>
        <p:nvSpPr>
          <p:cNvPr id="4" name="Fußzeilenplatzhalter 3">
            <a:extLst>
              <a:ext uri="{FF2B5EF4-FFF2-40B4-BE49-F238E27FC236}">
                <a16:creationId xmlns:a16="http://schemas.microsoft.com/office/drawing/2014/main" id="{40169931-595F-854F-8D10-68B43A2CC8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752235CE-700E-7B4B-A135-CCD1414D51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3347A2-4133-8E48-BA71-C4BEA521B396}" type="slidenum">
              <a:rPr lang="de-DE" smtClean="0"/>
              <a:t>‹#›</a:t>
            </a:fld>
            <a:endParaRPr lang="de-DE"/>
          </a:p>
        </p:txBody>
      </p:sp>
    </p:spTree>
    <p:extLst>
      <p:ext uri="{BB962C8B-B14F-4D97-AF65-F5344CB8AC3E}">
        <p14:creationId xmlns:p14="http://schemas.microsoft.com/office/powerpoint/2010/main" val="4239995544"/>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36A965-8A44-9145-8490-3813F52C6E24}" type="datetimeFigureOut">
              <a:rPr lang="de-DE" smtClean="0"/>
              <a:t>15.06.2023</a:t>
            </a:fld>
            <a:endParaRPr lang="de-DE"/>
          </a:p>
        </p:txBody>
      </p:sp>
      <p:sp>
        <p:nvSpPr>
          <p:cNvPr id="4" name="Folienbildplatzhalt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de-DE"/>
              <a:t>Mastertextformat bearbeiten
Zweite Ebene
Dritte Ebene
Vierte Ebene
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F8D845-9E73-5E40-9BA2-0AB46712EBA2}" type="slidenum">
              <a:rPr lang="de-DE" smtClean="0"/>
              <a:t>‹#›</a:t>
            </a:fld>
            <a:endParaRPr lang="de-DE"/>
          </a:p>
        </p:txBody>
      </p:sp>
    </p:spTree>
    <p:extLst>
      <p:ext uri="{BB962C8B-B14F-4D97-AF65-F5344CB8AC3E}">
        <p14:creationId xmlns:p14="http://schemas.microsoft.com/office/powerpoint/2010/main" val="1850059525"/>
      </p:ext>
    </p:extLst>
  </p:cSld>
  <p:clrMap bg1="lt1" tx1="dk1" bg2="lt2" tx2="dk2" accent1="accent1" accent2="accent2" accent3="accent3" accent4="accent4" accent5="accent5" accent6="accent6" hlink="hlink" folHlink="folHlink"/>
  <p:hf hdr="0" ftr="0" dt="0"/>
  <p:notesStyle>
    <a:lvl1pPr marL="0" algn="l" defTabSz="713232" rtl="0" eaLnBrk="1" latinLnBrk="0" hangingPunct="1">
      <a:defRPr sz="936" kern="1200">
        <a:solidFill>
          <a:schemeClr val="tx1"/>
        </a:solidFill>
        <a:latin typeface="+mn-lt"/>
        <a:ea typeface="+mn-ea"/>
        <a:cs typeface="+mn-cs"/>
      </a:defRPr>
    </a:lvl1pPr>
    <a:lvl2pPr marL="356616" algn="l" defTabSz="713232" rtl="0" eaLnBrk="1" latinLnBrk="0" hangingPunct="1">
      <a:defRPr sz="936" kern="1200">
        <a:solidFill>
          <a:schemeClr val="tx1"/>
        </a:solidFill>
        <a:latin typeface="+mn-lt"/>
        <a:ea typeface="+mn-ea"/>
        <a:cs typeface="+mn-cs"/>
      </a:defRPr>
    </a:lvl2pPr>
    <a:lvl3pPr marL="713232" algn="l" defTabSz="713232" rtl="0" eaLnBrk="1" latinLnBrk="0" hangingPunct="1">
      <a:defRPr sz="936" kern="1200">
        <a:solidFill>
          <a:schemeClr val="tx1"/>
        </a:solidFill>
        <a:latin typeface="+mn-lt"/>
        <a:ea typeface="+mn-ea"/>
        <a:cs typeface="+mn-cs"/>
      </a:defRPr>
    </a:lvl3pPr>
    <a:lvl4pPr marL="1069848" algn="l" defTabSz="713232" rtl="0" eaLnBrk="1" latinLnBrk="0" hangingPunct="1">
      <a:defRPr sz="936" kern="1200">
        <a:solidFill>
          <a:schemeClr val="tx1"/>
        </a:solidFill>
        <a:latin typeface="+mn-lt"/>
        <a:ea typeface="+mn-ea"/>
        <a:cs typeface="+mn-cs"/>
      </a:defRPr>
    </a:lvl4pPr>
    <a:lvl5pPr marL="1426464" algn="l" defTabSz="713232" rtl="0" eaLnBrk="1" latinLnBrk="0" hangingPunct="1">
      <a:defRPr sz="936" kern="1200">
        <a:solidFill>
          <a:schemeClr val="tx1"/>
        </a:solidFill>
        <a:latin typeface="+mn-lt"/>
        <a:ea typeface="+mn-ea"/>
        <a:cs typeface="+mn-cs"/>
      </a:defRPr>
    </a:lvl5pPr>
    <a:lvl6pPr marL="1783080" algn="l" defTabSz="713232" rtl="0" eaLnBrk="1" latinLnBrk="0" hangingPunct="1">
      <a:defRPr sz="936" kern="1200">
        <a:solidFill>
          <a:schemeClr val="tx1"/>
        </a:solidFill>
        <a:latin typeface="+mn-lt"/>
        <a:ea typeface="+mn-ea"/>
        <a:cs typeface="+mn-cs"/>
      </a:defRPr>
    </a:lvl6pPr>
    <a:lvl7pPr marL="2139696" algn="l" defTabSz="713232" rtl="0" eaLnBrk="1" latinLnBrk="0" hangingPunct="1">
      <a:defRPr sz="936" kern="1200">
        <a:solidFill>
          <a:schemeClr val="tx1"/>
        </a:solidFill>
        <a:latin typeface="+mn-lt"/>
        <a:ea typeface="+mn-ea"/>
        <a:cs typeface="+mn-cs"/>
      </a:defRPr>
    </a:lvl7pPr>
    <a:lvl8pPr marL="2496312" algn="l" defTabSz="713232" rtl="0" eaLnBrk="1" latinLnBrk="0" hangingPunct="1">
      <a:defRPr sz="936" kern="1200">
        <a:solidFill>
          <a:schemeClr val="tx1"/>
        </a:solidFill>
        <a:latin typeface="+mn-lt"/>
        <a:ea typeface="+mn-ea"/>
        <a:cs typeface="+mn-cs"/>
      </a:defRPr>
    </a:lvl8pPr>
    <a:lvl9pPr marL="2852928" algn="l" defTabSz="713232" rtl="0" eaLnBrk="1" latinLnBrk="0" hangingPunct="1">
      <a:defRPr sz="93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rtfolie ">
    <p:spTree>
      <p:nvGrpSpPr>
        <p:cNvPr id="1" name=""/>
        <p:cNvGrpSpPr/>
        <p:nvPr/>
      </p:nvGrpSpPr>
      <p:grpSpPr>
        <a:xfrm>
          <a:off x="0" y="0"/>
          <a:ext cx="0" cy="0"/>
          <a:chOff x="0" y="0"/>
          <a:chExt cx="0" cy="0"/>
        </a:xfrm>
      </p:grpSpPr>
      <p:pic>
        <p:nvPicPr>
          <p:cNvPr id="9" name="Grafik 8">
            <a:extLst>
              <a:ext uri="{FF2B5EF4-FFF2-40B4-BE49-F238E27FC236}">
                <a16:creationId xmlns:a16="http://schemas.microsoft.com/office/drawing/2014/main" id="{2F814C2A-996E-3045-8BF8-C0814649875E}"/>
              </a:ext>
            </a:extLst>
          </p:cNvPr>
          <p:cNvPicPr>
            <a:picLocks noChangeAspect="1"/>
          </p:cNvPicPr>
          <p:nvPr userDrawn="1"/>
        </p:nvPicPr>
        <p:blipFill>
          <a:blip r:embed="rId2"/>
          <a:stretch>
            <a:fillRect/>
          </a:stretch>
        </p:blipFill>
        <p:spPr>
          <a:xfrm>
            <a:off x="2315159" y="519668"/>
            <a:ext cx="4576096" cy="4576096"/>
          </a:xfrm>
          <a:prstGeom prst="rect">
            <a:avLst/>
          </a:prstGeom>
        </p:spPr>
      </p:pic>
      <p:sp>
        <p:nvSpPr>
          <p:cNvPr id="2" name="Title 1"/>
          <p:cNvSpPr>
            <a:spLocks noGrp="1"/>
          </p:cNvSpPr>
          <p:nvPr>
            <p:ph type="ctrTitle" hasCustomPrompt="1"/>
          </p:nvPr>
        </p:nvSpPr>
        <p:spPr>
          <a:xfrm>
            <a:off x="3075711" y="1305098"/>
            <a:ext cx="3516008" cy="2926079"/>
          </a:xfrm>
        </p:spPr>
        <p:txBody>
          <a:bodyPr anchor="ctr">
            <a:noAutofit/>
          </a:bodyPr>
          <a:lstStyle>
            <a:lvl1pPr algn="l" fontAlgn="ctr">
              <a:lnSpc>
                <a:spcPts val="7500"/>
              </a:lnSpc>
              <a:defRPr sz="7500">
                <a:solidFill>
                  <a:schemeClr val="bg1"/>
                </a:solidFill>
              </a:defRPr>
            </a:lvl1pPr>
          </a:lstStyle>
          <a:p>
            <a:r>
              <a:rPr lang="de-DE"/>
              <a:t>Thema oder Claim</a:t>
            </a:r>
            <a:endParaRPr lang="en-US"/>
          </a:p>
        </p:txBody>
      </p:sp>
      <p:pic>
        <p:nvPicPr>
          <p:cNvPr id="4" name="Grafik 3">
            <a:extLst>
              <a:ext uri="{FF2B5EF4-FFF2-40B4-BE49-F238E27FC236}">
                <a16:creationId xmlns:a16="http://schemas.microsoft.com/office/drawing/2014/main" id="{CE5CC5A7-6B51-4FE4-A9AB-AB30E62406B8}"/>
              </a:ext>
            </a:extLst>
          </p:cNvPr>
          <p:cNvPicPr>
            <a:picLocks noChangeAspect="1"/>
          </p:cNvPicPr>
          <p:nvPr userDrawn="1"/>
        </p:nvPicPr>
        <p:blipFill>
          <a:blip r:embed="rId3"/>
          <a:stretch>
            <a:fillRect/>
          </a:stretch>
        </p:blipFill>
        <p:spPr>
          <a:xfrm>
            <a:off x="7174151" y="4231177"/>
            <a:ext cx="1969849" cy="1284514"/>
          </a:xfrm>
          <a:prstGeom prst="rect">
            <a:avLst/>
          </a:prstGeom>
        </p:spPr>
      </p:pic>
    </p:spTree>
    <p:extLst>
      <p:ext uri="{BB962C8B-B14F-4D97-AF65-F5344CB8AC3E}">
        <p14:creationId xmlns:p14="http://schemas.microsoft.com/office/powerpoint/2010/main" val="38563671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ld und Text mit Abrisskante">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A3A13713-CA00-0A42-A49B-4851DCFB531A}"/>
              </a:ext>
            </a:extLst>
          </p:cNvPr>
          <p:cNvSpPr>
            <a:spLocks noGrp="1"/>
          </p:cNvSpPr>
          <p:nvPr>
            <p:ph type="pic" sz="quarter" idx="13"/>
          </p:nvPr>
        </p:nvSpPr>
        <p:spPr>
          <a:xfrm>
            <a:off x="0" y="0"/>
            <a:ext cx="5775158" cy="5715000"/>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0" h="3429000">
                <a:moveTo>
                  <a:pt x="0" y="0"/>
                </a:moveTo>
                <a:lnTo>
                  <a:pt x="6096000" y="0"/>
                </a:lnTo>
                <a:lnTo>
                  <a:pt x="6096000" y="3429000"/>
                </a:lnTo>
                <a:lnTo>
                  <a:pt x="0" y="3429000"/>
                </a:lnTo>
                <a:close/>
              </a:path>
            </a:pathLst>
          </a:custGeom>
          <a:solidFill>
            <a:schemeClr val="bg2"/>
          </a:solidFill>
        </p:spPr>
        <p:txBody>
          <a:bodyPr rtlCol="0">
            <a:noAutofit/>
          </a:bodyPr>
          <a:lstStyle/>
          <a:p>
            <a:pPr lvl="0"/>
            <a:endParaRPr lang="en-US" noProof="0"/>
          </a:p>
        </p:txBody>
      </p:sp>
      <p:sp>
        <p:nvSpPr>
          <p:cNvPr id="8" name="Content Placeholder 3">
            <a:extLst>
              <a:ext uri="{FF2B5EF4-FFF2-40B4-BE49-F238E27FC236}">
                <a16:creationId xmlns:a16="http://schemas.microsoft.com/office/drawing/2014/main" id="{7F91C5A0-343F-7340-8025-FC7F8CD8B2B3}"/>
              </a:ext>
            </a:extLst>
          </p:cNvPr>
          <p:cNvSpPr>
            <a:spLocks noGrp="1"/>
          </p:cNvSpPr>
          <p:nvPr>
            <p:ph sz="half" idx="2"/>
          </p:nvPr>
        </p:nvSpPr>
        <p:spPr>
          <a:xfrm>
            <a:off x="5871411" y="1521354"/>
            <a:ext cx="2856953" cy="3626115"/>
          </a:xfrm>
        </p:spPr>
        <p:txBody>
          <a:bodyPr/>
          <a:lstStyle>
            <a:lvl1pPr marL="0" indent="0">
              <a:buNone/>
              <a:defRPr/>
            </a:lvl1pPr>
          </a:lstStyle>
          <a:p>
            <a:pPr lvl="0"/>
            <a:r>
              <a:rPr lang="de-DE"/>
              <a:t>Mastertextformat bearbeiten</a:t>
            </a:r>
            <a:endParaRPr lang="en-US"/>
          </a:p>
        </p:txBody>
      </p:sp>
      <p:sp>
        <p:nvSpPr>
          <p:cNvPr id="9" name="Title 1">
            <a:extLst>
              <a:ext uri="{FF2B5EF4-FFF2-40B4-BE49-F238E27FC236}">
                <a16:creationId xmlns:a16="http://schemas.microsoft.com/office/drawing/2014/main" id="{46B16E73-7F63-EA44-B170-40B8C6C820F4}"/>
              </a:ext>
            </a:extLst>
          </p:cNvPr>
          <p:cNvSpPr>
            <a:spLocks noGrp="1"/>
          </p:cNvSpPr>
          <p:nvPr>
            <p:ph type="title"/>
          </p:nvPr>
        </p:nvSpPr>
        <p:spPr>
          <a:xfrm>
            <a:off x="5871411" y="654518"/>
            <a:ext cx="2856953" cy="779645"/>
          </a:xfrm>
        </p:spPr>
        <p:txBody>
          <a:bodyPr lIns="0" tIns="0" rIns="36000" bIns="0" anchor="t">
            <a:noAutofit/>
          </a:bodyPr>
          <a:lstStyle>
            <a:lvl1pPr>
              <a:lnSpc>
                <a:spcPts val="2600"/>
              </a:lnSpc>
              <a:defRPr sz="2500" baseline="0"/>
            </a:lvl1pPr>
          </a:lstStyle>
          <a:p>
            <a:r>
              <a:rPr lang="de-DE"/>
              <a:t>Mastertitelformat bearbeiten</a:t>
            </a:r>
            <a:endParaRPr lang="en-US"/>
          </a:p>
        </p:txBody>
      </p:sp>
      <p:pic>
        <p:nvPicPr>
          <p:cNvPr id="10" name="Picture 2">
            <a:extLst>
              <a:ext uri="{FF2B5EF4-FFF2-40B4-BE49-F238E27FC236}">
                <a16:creationId xmlns:a16="http://schemas.microsoft.com/office/drawing/2014/main" id="{FA49E237-9786-47AF-8221-081C18F33FA1}"/>
              </a:ext>
            </a:extLst>
          </p:cNvPr>
          <p:cNvPicPr>
            <a:picLocks noChangeAspect="1"/>
          </p:cNvPicPr>
          <p:nvPr userDrawn="1"/>
        </p:nvPicPr>
        <p:blipFill rotWithShape="1">
          <a:blip r:embed="rId2"/>
          <a:srcRect l="-13974" t="-1" r="28766" b="9209"/>
          <a:stretch/>
        </p:blipFill>
        <p:spPr>
          <a:xfrm rot="16200000">
            <a:off x="2796424" y="2614581"/>
            <a:ext cx="5715001" cy="485837"/>
          </a:xfrm>
          <a:prstGeom prst="rect">
            <a:avLst/>
          </a:prstGeom>
        </p:spPr>
      </p:pic>
      <p:sp>
        <p:nvSpPr>
          <p:cNvPr id="7" name="Textfeld 6">
            <a:extLst>
              <a:ext uri="{FF2B5EF4-FFF2-40B4-BE49-F238E27FC236}">
                <a16:creationId xmlns:a16="http://schemas.microsoft.com/office/drawing/2014/main" id="{EFCEBA77-95E8-4F74-9465-EFEBBD535E34}"/>
              </a:ext>
            </a:extLst>
          </p:cNvPr>
          <p:cNvSpPr txBox="1"/>
          <p:nvPr userDrawn="1"/>
        </p:nvSpPr>
        <p:spPr>
          <a:xfrm>
            <a:off x="7479808" y="5395572"/>
            <a:ext cx="3064747" cy="215444"/>
          </a:xfrm>
          <a:prstGeom prst="rect">
            <a:avLst/>
          </a:prstGeom>
          <a:noFill/>
        </p:spPr>
        <p:txBody>
          <a:bodyPr wrap="square" rtlCol="0">
            <a:spAutoFit/>
          </a:bodyPr>
          <a:lstStyle/>
          <a:p>
            <a:r>
              <a:rPr lang="de-DE" sz="800" b="1" i="0" dirty="0">
                <a:solidFill>
                  <a:schemeClr val="tx1"/>
                </a:solidFill>
                <a:latin typeface="Source Sans Pro Semibold" panose="020B0503030403020204" pitchFamily="34" charset="77"/>
              </a:rPr>
              <a:t>CBM</a:t>
            </a:r>
            <a:r>
              <a:rPr lang="de-DE" sz="800" dirty="0">
                <a:solidFill>
                  <a:schemeClr val="tx1"/>
                </a:solidFill>
                <a:latin typeface="Source Sans Pro" panose="020B0503030403020204" pitchFamily="34" charset="77"/>
              </a:rPr>
              <a:t> Christian Blind Mission</a:t>
            </a:r>
          </a:p>
        </p:txBody>
      </p:sp>
    </p:spTree>
    <p:extLst>
      <p:ext uri="{BB962C8B-B14F-4D97-AF65-F5344CB8AC3E}">
        <p14:creationId xmlns:p14="http://schemas.microsoft.com/office/powerpoint/2010/main" val="29097966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el mit Bild und Logo">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3AD8E9CA-AA2B-B946-9158-7CEA662BB63F}"/>
              </a:ext>
            </a:extLst>
          </p:cNvPr>
          <p:cNvSpPr>
            <a:spLocks noGrp="1"/>
          </p:cNvSpPr>
          <p:nvPr>
            <p:ph type="pic" sz="quarter" idx="10"/>
          </p:nvPr>
        </p:nvSpPr>
        <p:spPr>
          <a:xfrm>
            <a:off x="0" y="0"/>
            <a:ext cx="9144000" cy="402336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p:spPr>
        <p:txBody>
          <a:bodyPr rtlCol="0">
            <a:noAutofit/>
          </a:bodyPr>
          <a:lstStyle/>
          <a:p>
            <a:pPr lvl="0"/>
            <a:endParaRPr lang="en-US" noProof="0"/>
          </a:p>
        </p:txBody>
      </p:sp>
      <p:sp>
        <p:nvSpPr>
          <p:cNvPr id="4" name="Picture Placeholder 8">
            <a:extLst>
              <a:ext uri="{FF2B5EF4-FFF2-40B4-BE49-F238E27FC236}">
                <a16:creationId xmlns:a16="http://schemas.microsoft.com/office/drawing/2014/main" id="{31B9C03B-78DD-A942-9975-0A0A40664A7F}"/>
              </a:ext>
            </a:extLst>
          </p:cNvPr>
          <p:cNvSpPr>
            <a:spLocks noGrp="1"/>
          </p:cNvSpPr>
          <p:nvPr>
            <p:ph type="pic" sz="quarter" idx="11"/>
          </p:nvPr>
        </p:nvSpPr>
        <p:spPr>
          <a:xfrm>
            <a:off x="745173" y="2011697"/>
            <a:ext cx="2987242" cy="3011864"/>
          </a:xfrm>
          <a:custGeom>
            <a:avLst/>
            <a:gdLst>
              <a:gd name="connsiteX0" fmla="*/ 1653988 w 3307976"/>
              <a:gd name="connsiteY0" fmla="*/ 0 h 3307976"/>
              <a:gd name="connsiteX1" fmla="*/ 3307976 w 3307976"/>
              <a:gd name="connsiteY1" fmla="*/ 1653988 h 3307976"/>
              <a:gd name="connsiteX2" fmla="*/ 1653988 w 3307976"/>
              <a:gd name="connsiteY2" fmla="*/ 3307976 h 3307976"/>
              <a:gd name="connsiteX3" fmla="*/ 0 w 3307976"/>
              <a:gd name="connsiteY3" fmla="*/ 1653988 h 3307976"/>
              <a:gd name="connsiteX4" fmla="*/ 1653988 w 3307976"/>
              <a:gd name="connsiteY4" fmla="*/ 0 h 3307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7976" h="3307976">
                <a:moveTo>
                  <a:pt x="1653988" y="0"/>
                </a:moveTo>
                <a:cubicBezTo>
                  <a:pt x="2567460" y="0"/>
                  <a:pt x="3307976" y="740516"/>
                  <a:pt x="3307976" y="1653988"/>
                </a:cubicBezTo>
                <a:cubicBezTo>
                  <a:pt x="3307976" y="2567460"/>
                  <a:pt x="2567460" y="3307976"/>
                  <a:pt x="1653988" y="3307976"/>
                </a:cubicBezTo>
                <a:cubicBezTo>
                  <a:pt x="740516" y="3307976"/>
                  <a:pt x="0" y="2567460"/>
                  <a:pt x="0" y="1653988"/>
                </a:cubicBezTo>
                <a:cubicBezTo>
                  <a:pt x="0" y="740516"/>
                  <a:pt x="740516" y="0"/>
                  <a:pt x="1653988" y="0"/>
                </a:cubicBezTo>
                <a:close/>
              </a:path>
            </a:pathLst>
          </a:custGeom>
        </p:spPr>
        <p:txBody>
          <a:bodyPr rtlCol="0">
            <a:noAutofit/>
          </a:bodyPr>
          <a:lstStyle/>
          <a:p>
            <a:pPr lvl="0"/>
            <a:endParaRPr lang="en-US" noProof="0"/>
          </a:p>
        </p:txBody>
      </p:sp>
      <p:sp>
        <p:nvSpPr>
          <p:cNvPr id="5" name="Picture Placeholder 8">
            <a:extLst>
              <a:ext uri="{FF2B5EF4-FFF2-40B4-BE49-F238E27FC236}">
                <a16:creationId xmlns:a16="http://schemas.microsoft.com/office/drawing/2014/main" id="{64B9ADF2-C3E3-4548-8175-1872D11DA5FD}"/>
              </a:ext>
            </a:extLst>
          </p:cNvPr>
          <p:cNvSpPr>
            <a:spLocks noGrp="1"/>
          </p:cNvSpPr>
          <p:nvPr>
            <p:ph type="pic" sz="quarter" idx="12"/>
          </p:nvPr>
        </p:nvSpPr>
        <p:spPr>
          <a:xfrm>
            <a:off x="0" y="3724102"/>
            <a:ext cx="9144000" cy="527453"/>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p:spPr>
        <p:txBody>
          <a:bodyPr rtlCol="0">
            <a:noAutofit/>
          </a:bodyPr>
          <a:lstStyle/>
          <a:p>
            <a:pPr lvl="0"/>
            <a:endParaRPr lang="en-US" noProof="0"/>
          </a:p>
        </p:txBody>
      </p:sp>
      <p:pic>
        <p:nvPicPr>
          <p:cNvPr id="6" name="Grafik 5">
            <a:extLst>
              <a:ext uri="{FF2B5EF4-FFF2-40B4-BE49-F238E27FC236}">
                <a16:creationId xmlns:a16="http://schemas.microsoft.com/office/drawing/2014/main" id="{A4323846-4C9E-45B3-BD4E-618E63D25DC0}"/>
              </a:ext>
            </a:extLst>
          </p:cNvPr>
          <p:cNvPicPr>
            <a:picLocks noChangeAspect="1"/>
          </p:cNvPicPr>
          <p:nvPr userDrawn="1"/>
        </p:nvPicPr>
        <p:blipFill>
          <a:blip r:embed="rId2"/>
          <a:stretch>
            <a:fillRect/>
          </a:stretch>
        </p:blipFill>
        <p:spPr>
          <a:xfrm>
            <a:off x="7174151" y="4231177"/>
            <a:ext cx="1969849" cy="1284514"/>
          </a:xfrm>
          <a:prstGeom prst="rect">
            <a:avLst/>
          </a:prstGeom>
        </p:spPr>
      </p:pic>
    </p:spTree>
    <p:extLst>
      <p:ext uri="{BB962C8B-B14F-4D97-AF65-F5344CB8AC3E}">
        <p14:creationId xmlns:p14="http://schemas.microsoft.com/office/powerpoint/2010/main" val="2343257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mit Subtitel / Trennchart">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466015D4-104A-C943-80B5-57585F747C82}"/>
              </a:ext>
            </a:extLst>
          </p:cNvPr>
          <p:cNvSpPr/>
          <p:nvPr userDrawn="1"/>
        </p:nvSpPr>
        <p:spPr>
          <a:xfrm>
            <a:off x="0" y="0"/>
            <a:ext cx="9144000" cy="5715000"/>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9" name="Grafik 8">
            <a:extLst>
              <a:ext uri="{FF2B5EF4-FFF2-40B4-BE49-F238E27FC236}">
                <a16:creationId xmlns:a16="http://schemas.microsoft.com/office/drawing/2014/main" id="{2F814C2A-996E-3045-8BF8-C0814649875E}"/>
              </a:ext>
            </a:extLst>
          </p:cNvPr>
          <p:cNvPicPr>
            <a:picLocks noChangeAspect="1"/>
          </p:cNvPicPr>
          <p:nvPr userDrawn="1"/>
        </p:nvPicPr>
        <p:blipFill>
          <a:blip r:embed="rId2"/>
          <a:stretch>
            <a:fillRect/>
          </a:stretch>
        </p:blipFill>
        <p:spPr>
          <a:xfrm>
            <a:off x="2315159" y="519668"/>
            <a:ext cx="4576096" cy="4576096"/>
          </a:xfrm>
          <a:prstGeom prst="rect">
            <a:avLst/>
          </a:prstGeom>
        </p:spPr>
      </p:pic>
      <p:sp>
        <p:nvSpPr>
          <p:cNvPr id="2" name="Title 1"/>
          <p:cNvSpPr>
            <a:spLocks noGrp="1"/>
          </p:cNvSpPr>
          <p:nvPr>
            <p:ph type="ctrTitle" hasCustomPrompt="1"/>
          </p:nvPr>
        </p:nvSpPr>
        <p:spPr>
          <a:xfrm>
            <a:off x="3017958" y="1482291"/>
            <a:ext cx="3440591" cy="1530416"/>
          </a:xfrm>
        </p:spPr>
        <p:txBody>
          <a:bodyPr anchor="t">
            <a:noAutofit/>
          </a:bodyPr>
          <a:lstStyle>
            <a:lvl1pPr algn="l" fontAlgn="base">
              <a:lnSpc>
                <a:spcPts val="5500"/>
              </a:lnSpc>
              <a:defRPr sz="5500">
                <a:solidFill>
                  <a:schemeClr val="bg1"/>
                </a:solidFill>
              </a:defRPr>
            </a:lvl1pPr>
          </a:lstStyle>
          <a:p>
            <a:r>
              <a:rPr lang="de-DE"/>
              <a:t>Thema oder Claim</a:t>
            </a:r>
            <a:endParaRPr lang="en-US"/>
          </a:p>
        </p:txBody>
      </p:sp>
      <p:sp>
        <p:nvSpPr>
          <p:cNvPr id="4" name="Subtitle 2">
            <a:extLst>
              <a:ext uri="{FF2B5EF4-FFF2-40B4-BE49-F238E27FC236}">
                <a16:creationId xmlns:a16="http://schemas.microsoft.com/office/drawing/2014/main" id="{C58449E6-D13C-6341-92AD-C39FE0914C0C}"/>
              </a:ext>
            </a:extLst>
          </p:cNvPr>
          <p:cNvSpPr>
            <a:spLocks noGrp="1"/>
          </p:cNvSpPr>
          <p:nvPr>
            <p:ph type="subTitle" idx="1"/>
          </p:nvPr>
        </p:nvSpPr>
        <p:spPr>
          <a:xfrm>
            <a:off x="2998708" y="3031768"/>
            <a:ext cx="3459841" cy="953091"/>
          </a:xfrm>
        </p:spPr>
        <p:txBody>
          <a:bodyPr/>
          <a:lstStyle>
            <a:lvl1pPr marL="0" indent="0" algn="l">
              <a:lnSpc>
                <a:spcPts val="2600"/>
              </a:lnSpc>
              <a:buNone/>
              <a:defRPr sz="2200" b="0" i="0">
                <a:solidFill>
                  <a:schemeClr val="bg1"/>
                </a:solidFill>
                <a:latin typeface="Source Serif Pro" panose="02040603050405020204" pitchFamily="18" charset="77"/>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de-DE"/>
              <a:t>Master-Untertitelformat bearbeiten</a:t>
            </a:r>
            <a:endParaRPr lang="en-US"/>
          </a:p>
        </p:txBody>
      </p:sp>
      <p:pic>
        <p:nvPicPr>
          <p:cNvPr id="10" name="Grafik 9">
            <a:extLst>
              <a:ext uri="{FF2B5EF4-FFF2-40B4-BE49-F238E27FC236}">
                <a16:creationId xmlns:a16="http://schemas.microsoft.com/office/drawing/2014/main" id="{DCB1CD71-5B63-4295-9715-394D7E7E8DD8}"/>
              </a:ext>
            </a:extLst>
          </p:cNvPr>
          <p:cNvPicPr>
            <a:picLocks noChangeAspect="1"/>
          </p:cNvPicPr>
          <p:nvPr userDrawn="1"/>
        </p:nvPicPr>
        <p:blipFill>
          <a:blip r:embed="rId3"/>
          <a:stretch>
            <a:fillRect/>
          </a:stretch>
        </p:blipFill>
        <p:spPr>
          <a:xfrm>
            <a:off x="7174151" y="4231177"/>
            <a:ext cx="1969849" cy="1284514"/>
          </a:xfrm>
          <a:prstGeom prst="rect">
            <a:avLst/>
          </a:prstGeom>
        </p:spPr>
      </p:pic>
    </p:spTree>
    <p:extLst>
      <p:ext uri="{BB962C8B-B14F-4D97-AF65-F5344CB8AC3E}">
        <p14:creationId xmlns:p14="http://schemas.microsoft.com/office/powerpoint/2010/main" val="2626215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in Inhalt mit Logo">
    <p:spTree>
      <p:nvGrpSpPr>
        <p:cNvPr id="1" name=""/>
        <p:cNvGrpSpPr/>
        <p:nvPr/>
      </p:nvGrpSpPr>
      <p:grpSpPr>
        <a:xfrm>
          <a:off x="0" y="0"/>
          <a:ext cx="0" cy="0"/>
          <a:chOff x="0" y="0"/>
          <a:chExt cx="0" cy="0"/>
        </a:xfrm>
      </p:grpSpPr>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3" name="Content Placeholder 2"/>
          <p:cNvSpPr>
            <a:spLocks noGrp="1"/>
          </p:cNvSpPr>
          <p:nvPr>
            <p:ph sz="half" idx="1"/>
          </p:nvPr>
        </p:nvSpPr>
        <p:spPr>
          <a:xfrm>
            <a:off x="793488" y="1686177"/>
            <a:ext cx="7557025" cy="3296468"/>
          </a:xfrm>
        </p:spPr>
        <p:txBody>
          <a:bodyPr/>
          <a:lstStyle/>
          <a:p>
            <a:pPr lvl="0"/>
            <a:r>
              <a:rPr lang="de-DE"/>
              <a:t>Mastertextformat bearbeiten
Zweite Ebene
Dritte Ebene
Vierte Ebene
Fünfte Ebene</a:t>
            </a:r>
            <a:endParaRPr lang="en-US"/>
          </a:p>
        </p:txBody>
      </p:sp>
      <p:sp>
        <p:nvSpPr>
          <p:cNvPr id="9" name="Foliennummernplatzhalter 5">
            <a:extLst>
              <a:ext uri="{FF2B5EF4-FFF2-40B4-BE49-F238E27FC236}">
                <a16:creationId xmlns:a16="http://schemas.microsoft.com/office/drawing/2014/main" id="{16FB8C25-C39C-47D5-8452-24584B651A86}"/>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a:t>
            </a:fld>
            <a:endParaRPr lang="de-DE"/>
          </a:p>
        </p:txBody>
      </p:sp>
      <p:pic>
        <p:nvPicPr>
          <p:cNvPr id="7" name="Grafik 6">
            <a:extLst>
              <a:ext uri="{FF2B5EF4-FFF2-40B4-BE49-F238E27FC236}">
                <a16:creationId xmlns:a16="http://schemas.microsoft.com/office/drawing/2014/main" id="{0CF09BA5-B60E-415F-82CF-BBF1844E7A3D}"/>
              </a:ext>
            </a:extLst>
          </p:cNvPr>
          <p:cNvPicPr>
            <a:picLocks noChangeAspect="1"/>
          </p:cNvPicPr>
          <p:nvPr userDrawn="1"/>
        </p:nvPicPr>
        <p:blipFill>
          <a:blip r:embed="rId2"/>
          <a:stretch>
            <a:fillRect/>
          </a:stretch>
        </p:blipFill>
        <p:spPr>
          <a:xfrm>
            <a:off x="7174151" y="4231177"/>
            <a:ext cx="1969849" cy="1284514"/>
          </a:xfrm>
          <a:prstGeom prst="rect">
            <a:avLst/>
          </a:prstGeom>
        </p:spPr>
      </p:pic>
    </p:spTree>
    <p:extLst>
      <p:ext uri="{BB962C8B-B14F-4D97-AF65-F5344CB8AC3E}">
        <p14:creationId xmlns:p14="http://schemas.microsoft.com/office/powerpoint/2010/main" val="1081329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Ein Inhalt mit Logo">
    <p:spTree>
      <p:nvGrpSpPr>
        <p:cNvPr id="1" name=""/>
        <p:cNvGrpSpPr/>
        <p:nvPr/>
      </p:nvGrpSpPr>
      <p:grpSpPr>
        <a:xfrm>
          <a:off x="0" y="0"/>
          <a:ext cx="0" cy="0"/>
          <a:chOff x="0" y="0"/>
          <a:chExt cx="0" cy="0"/>
        </a:xfrm>
      </p:grpSpPr>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3" name="Content Placeholder 2"/>
          <p:cNvSpPr>
            <a:spLocks noGrp="1"/>
          </p:cNvSpPr>
          <p:nvPr>
            <p:ph sz="half" idx="1"/>
          </p:nvPr>
        </p:nvSpPr>
        <p:spPr>
          <a:xfrm>
            <a:off x="793488" y="1686177"/>
            <a:ext cx="7557025" cy="3296468"/>
          </a:xfrm>
        </p:spPr>
        <p:txBody>
          <a:bodyPr/>
          <a:lstStyle/>
          <a:p>
            <a:pPr lvl="0"/>
            <a:r>
              <a:rPr lang="de-DE"/>
              <a:t>Mastertextformat bearbeiten
Zweite Ebene
Dritte Ebene
Vierte Ebene
Fünfte Ebene</a:t>
            </a:r>
            <a:endParaRPr lang="en-US"/>
          </a:p>
        </p:txBody>
      </p:sp>
      <p:sp>
        <p:nvSpPr>
          <p:cNvPr id="9" name="Foliennummernplatzhalter 5">
            <a:extLst>
              <a:ext uri="{FF2B5EF4-FFF2-40B4-BE49-F238E27FC236}">
                <a16:creationId xmlns:a16="http://schemas.microsoft.com/office/drawing/2014/main" id="{16FB8C25-C39C-47D5-8452-24584B651A86}"/>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a:t>
            </a:fld>
            <a:endParaRPr lang="de-DE"/>
          </a:p>
        </p:txBody>
      </p:sp>
      <p:pic>
        <p:nvPicPr>
          <p:cNvPr id="6" name="Grafik 5">
            <a:extLst>
              <a:ext uri="{FF2B5EF4-FFF2-40B4-BE49-F238E27FC236}">
                <a16:creationId xmlns:a16="http://schemas.microsoft.com/office/drawing/2014/main" id="{04E9AD9D-B6DB-4B82-9DB0-9225F682A4E3}"/>
              </a:ext>
            </a:extLst>
          </p:cNvPr>
          <p:cNvPicPr>
            <a:picLocks noChangeAspect="1"/>
          </p:cNvPicPr>
          <p:nvPr userDrawn="1"/>
        </p:nvPicPr>
        <p:blipFill>
          <a:blip r:embed="rId2"/>
          <a:stretch>
            <a:fillRect/>
          </a:stretch>
        </p:blipFill>
        <p:spPr>
          <a:xfrm>
            <a:off x="7111332" y="149806"/>
            <a:ext cx="1969849" cy="1284514"/>
          </a:xfrm>
          <a:prstGeom prst="rect">
            <a:avLst/>
          </a:prstGeom>
        </p:spPr>
      </p:pic>
    </p:spTree>
    <p:extLst>
      <p:ext uri="{BB962C8B-B14F-4D97-AF65-F5344CB8AC3E}">
        <p14:creationId xmlns:p14="http://schemas.microsoft.com/office/powerpoint/2010/main" val="1373369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in Inhalt mit Fußzeile">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E406F85A-E620-3848-83F3-1A5D2507BBDE}"/>
              </a:ext>
            </a:extLst>
          </p:cNvPr>
          <p:cNvSpPr/>
          <p:nvPr userDrawn="1"/>
        </p:nvSpPr>
        <p:spPr>
          <a:xfrm>
            <a:off x="0" y="0"/>
            <a:ext cx="9144000" cy="5715000"/>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3" name="Content Placeholder 2"/>
          <p:cNvSpPr>
            <a:spLocks noGrp="1"/>
          </p:cNvSpPr>
          <p:nvPr>
            <p:ph sz="half" idx="1"/>
          </p:nvPr>
        </p:nvSpPr>
        <p:spPr>
          <a:xfrm>
            <a:off x="793488" y="1686177"/>
            <a:ext cx="7557025" cy="3296468"/>
          </a:xfrm>
        </p:spPr>
        <p:txBody>
          <a:bodyPr/>
          <a:lstStyle/>
          <a:p>
            <a:pPr lvl="0"/>
            <a:r>
              <a:rPr lang="de-DE"/>
              <a:t>Mastertextformat bearbeiten
Zweite Ebene
Dritte Ebene
Vierte Ebene
Fünfte Ebene</a:t>
            </a:r>
            <a:endParaRPr lang="en-US"/>
          </a:p>
        </p:txBody>
      </p:sp>
      <p:sp>
        <p:nvSpPr>
          <p:cNvPr id="7" name="Textfeld 6">
            <a:extLst>
              <a:ext uri="{FF2B5EF4-FFF2-40B4-BE49-F238E27FC236}">
                <a16:creationId xmlns:a16="http://schemas.microsoft.com/office/drawing/2014/main" id="{A90FB3D2-A585-4C48-9208-14D481993E6B}"/>
              </a:ext>
            </a:extLst>
          </p:cNvPr>
          <p:cNvSpPr txBox="1"/>
          <p:nvPr userDrawn="1"/>
        </p:nvSpPr>
        <p:spPr>
          <a:xfrm>
            <a:off x="7479808" y="5395572"/>
            <a:ext cx="3064747" cy="215444"/>
          </a:xfrm>
          <a:prstGeom prst="rect">
            <a:avLst/>
          </a:prstGeom>
          <a:noFill/>
        </p:spPr>
        <p:txBody>
          <a:bodyPr wrap="square" rtlCol="0">
            <a:spAutoFit/>
          </a:bodyPr>
          <a:lstStyle/>
          <a:p>
            <a:r>
              <a:rPr lang="de-DE" sz="800" b="1" i="0" dirty="0">
                <a:solidFill>
                  <a:schemeClr val="tx1"/>
                </a:solidFill>
                <a:latin typeface="Source Sans Pro Semibold" panose="020B0503030403020204" pitchFamily="34" charset="77"/>
              </a:rPr>
              <a:t>CBM</a:t>
            </a:r>
            <a:r>
              <a:rPr lang="de-DE" sz="800" dirty="0">
                <a:solidFill>
                  <a:schemeClr val="tx1"/>
                </a:solidFill>
                <a:latin typeface="Source Sans Pro" panose="020B0503030403020204" pitchFamily="34" charset="77"/>
              </a:rPr>
              <a:t> Christian Blind Mission</a:t>
            </a:r>
          </a:p>
        </p:txBody>
      </p:sp>
      <p:sp>
        <p:nvSpPr>
          <p:cNvPr id="9" name="Foliennummernplatzhalter 5">
            <a:extLst>
              <a:ext uri="{FF2B5EF4-FFF2-40B4-BE49-F238E27FC236}">
                <a16:creationId xmlns:a16="http://schemas.microsoft.com/office/drawing/2014/main" id="{C8BDB45D-F86C-4441-B7DF-72BE77A73823}"/>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a:t>
            </a:fld>
            <a:endParaRPr lang="de-DE"/>
          </a:p>
        </p:txBody>
      </p:sp>
    </p:spTree>
    <p:extLst>
      <p:ext uri="{BB962C8B-B14F-4D97-AF65-F5344CB8AC3E}">
        <p14:creationId xmlns:p14="http://schemas.microsoft.com/office/powerpoint/2010/main" val="2435526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Zwei Inhalte mit Logo">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F168AFE4-D15C-964C-9C27-8ECE4504E40F}"/>
              </a:ext>
            </a:extLst>
          </p:cNvPr>
          <p:cNvSpPr/>
          <p:nvPr userDrawn="1"/>
        </p:nvSpPr>
        <p:spPr>
          <a:xfrm>
            <a:off x="0" y="0"/>
            <a:ext cx="9144000" cy="5715000"/>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3" name="Content Placeholder 2"/>
          <p:cNvSpPr>
            <a:spLocks noGrp="1"/>
          </p:cNvSpPr>
          <p:nvPr>
            <p:ph sz="half" idx="1"/>
          </p:nvPr>
        </p:nvSpPr>
        <p:spPr>
          <a:xfrm>
            <a:off x="793488" y="1686177"/>
            <a:ext cx="3726557" cy="3296468"/>
          </a:xfrm>
        </p:spPr>
        <p:txBody>
          <a:bodyPr/>
          <a:lstStyle/>
          <a:p>
            <a:pPr lvl="0"/>
            <a:r>
              <a:rPr lang="de-DE"/>
              <a:t>Mastertextformat bearbeiten
Zweite Ebene
Dritte Ebene
Vierte Ebene
Fünfte Ebene</a:t>
            </a:r>
            <a:endParaRPr lang="en-US"/>
          </a:p>
        </p:txBody>
      </p:sp>
      <p:sp>
        <p:nvSpPr>
          <p:cNvPr id="4" name="Content Placeholder 3"/>
          <p:cNvSpPr>
            <a:spLocks noGrp="1"/>
          </p:cNvSpPr>
          <p:nvPr>
            <p:ph sz="half" idx="2"/>
          </p:nvPr>
        </p:nvSpPr>
        <p:spPr>
          <a:xfrm>
            <a:off x="4947333" y="1686177"/>
            <a:ext cx="3686527" cy="3296468"/>
          </a:xfrm>
        </p:spPr>
        <p:txBody>
          <a:bodyPr/>
          <a:lstStyle/>
          <a:p>
            <a:pPr lvl="0"/>
            <a:r>
              <a:rPr lang="de-DE"/>
              <a:t>Mastertextformat bearbeiten
Zweite Ebene
Dritte Ebene
Vierte Ebene
Fünfte Ebene</a:t>
            </a:r>
            <a:endParaRPr lang="en-US"/>
          </a:p>
        </p:txBody>
      </p:sp>
      <p:sp>
        <p:nvSpPr>
          <p:cNvPr id="9" name="Foliennummernplatzhalter 5">
            <a:extLst>
              <a:ext uri="{FF2B5EF4-FFF2-40B4-BE49-F238E27FC236}">
                <a16:creationId xmlns:a16="http://schemas.microsoft.com/office/drawing/2014/main" id="{528C06CC-A6D5-471B-948D-164FFF9BF1A9}"/>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a:t>
            </a:fld>
            <a:endParaRPr lang="de-DE"/>
          </a:p>
        </p:txBody>
      </p:sp>
      <p:pic>
        <p:nvPicPr>
          <p:cNvPr id="10" name="Grafik 9">
            <a:extLst>
              <a:ext uri="{FF2B5EF4-FFF2-40B4-BE49-F238E27FC236}">
                <a16:creationId xmlns:a16="http://schemas.microsoft.com/office/drawing/2014/main" id="{69947C61-4647-41F5-B4CB-94587412FC69}"/>
              </a:ext>
            </a:extLst>
          </p:cNvPr>
          <p:cNvPicPr>
            <a:picLocks noChangeAspect="1"/>
          </p:cNvPicPr>
          <p:nvPr userDrawn="1"/>
        </p:nvPicPr>
        <p:blipFill>
          <a:blip r:embed="rId2"/>
          <a:stretch>
            <a:fillRect/>
          </a:stretch>
        </p:blipFill>
        <p:spPr>
          <a:xfrm>
            <a:off x="7174151" y="4231177"/>
            <a:ext cx="1969849" cy="1284514"/>
          </a:xfrm>
          <a:prstGeom prst="rect">
            <a:avLst/>
          </a:prstGeom>
        </p:spPr>
      </p:pic>
    </p:spTree>
    <p:extLst>
      <p:ext uri="{BB962C8B-B14F-4D97-AF65-F5344CB8AC3E}">
        <p14:creationId xmlns:p14="http://schemas.microsoft.com/office/powerpoint/2010/main" val="1440615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Zwei Inhalte mit Fußzeile">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F168AFE4-D15C-964C-9C27-8ECE4504E40F}"/>
              </a:ext>
            </a:extLst>
          </p:cNvPr>
          <p:cNvSpPr/>
          <p:nvPr userDrawn="1"/>
        </p:nvSpPr>
        <p:spPr>
          <a:xfrm>
            <a:off x="0" y="0"/>
            <a:ext cx="9144000" cy="5715000"/>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3" name="Content Placeholder 2"/>
          <p:cNvSpPr>
            <a:spLocks noGrp="1"/>
          </p:cNvSpPr>
          <p:nvPr>
            <p:ph sz="half" idx="1"/>
          </p:nvPr>
        </p:nvSpPr>
        <p:spPr>
          <a:xfrm>
            <a:off x="793488" y="1686177"/>
            <a:ext cx="3726557" cy="3296468"/>
          </a:xfrm>
        </p:spPr>
        <p:txBody>
          <a:bodyPr/>
          <a:lstStyle/>
          <a:p>
            <a:pPr lvl="0"/>
            <a:r>
              <a:rPr lang="de-DE"/>
              <a:t>Mastertextformat bearbeiten
Zweite Ebene
Dritte Ebene
Vierte Ebene
Fünfte Ebene</a:t>
            </a:r>
            <a:endParaRPr lang="en-US"/>
          </a:p>
        </p:txBody>
      </p:sp>
      <p:sp>
        <p:nvSpPr>
          <p:cNvPr id="4" name="Content Placeholder 3"/>
          <p:cNvSpPr>
            <a:spLocks noGrp="1"/>
          </p:cNvSpPr>
          <p:nvPr>
            <p:ph sz="half" idx="2"/>
          </p:nvPr>
        </p:nvSpPr>
        <p:spPr>
          <a:xfrm>
            <a:off x="4947333" y="1686177"/>
            <a:ext cx="3686527" cy="3296468"/>
          </a:xfrm>
        </p:spPr>
        <p:txBody>
          <a:bodyPr/>
          <a:lstStyle/>
          <a:p>
            <a:pPr lvl="0"/>
            <a:r>
              <a:rPr lang="de-DE"/>
              <a:t>Mastertextformat bearbeiten
Zweite Ebene
Dritte Ebene
Vierte Ebene
Fünfte Ebene</a:t>
            </a:r>
            <a:endParaRPr lang="en-US"/>
          </a:p>
        </p:txBody>
      </p:sp>
      <p:sp>
        <p:nvSpPr>
          <p:cNvPr id="8" name="Foliennummernplatzhalter 5">
            <a:extLst>
              <a:ext uri="{FF2B5EF4-FFF2-40B4-BE49-F238E27FC236}">
                <a16:creationId xmlns:a16="http://schemas.microsoft.com/office/drawing/2014/main" id="{24CCEAA7-7E7A-4DC0-8757-D83946C89131}"/>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a:t>
            </a:fld>
            <a:endParaRPr lang="de-DE"/>
          </a:p>
        </p:txBody>
      </p:sp>
      <p:sp>
        <p:nvSpPr>
          <p:cNvPr id="9" name="Textfeld 8">
            <a:extLst>
              <a:ext uri="{FF2B5EF4-FFF2-40B4-BE49-F238E27FC236}">
                <a16:creationId xmlns:a16="http://schemas.microsoft.com/office/drawing/2014/main" id="{30DBCB2D-7440-4170-8E5B-8AC9377F742F}"/>
              </a:ext>
            </a:extLst>
          </p:cNvPr>
          <p:cNvSpPr txBox="1"/>
          <p:nvPr userDrawn="1"/>
        </p:nvSpPr>
        <p:spPr>
          <a:xfrm>
            <a:off x="7479808" y="5395572"/>
            <a:ext cx="3064747" cy="215444"/>
          </a:xfrm>
          <a:prstGeom prst="rect">
            <a:avLst/>
          </a:prstGeom>
          <a:noFill/>
        </p:spPr>
        <p:txBody>
          <a:bodyPr wrap="square" rtlCol="0">
            <a:spAutoFit/>
          </a:bodyPr>
          <a:lstStyle/>
          <a:p>
            <a:r>
              <a:rPr lang="de-DE" sz="800" b="1" i="0" dirty="0">
                <a:solidFill>
                  <a:schemeClr val="tx1"/>
                </a:solidFill>
                <a:latin typeface="Source Sans Pro Semibold" panose="020B0503030403020204" pitchFamily="34" charset="77"/>
              </a:rPr>
              <a:t>CBM</a:t>
            </a:r>
            <a:r>
              <a:rPr lang="de-DE" sz="800" dirty="0">
                <a:solidFill>
                  <a:schemeClr val="tx1"/>
                </a:solidFill>
                <a:latin typeface="Source Sans Pro" panose="020B0503030403020204" pitchFamily="34" charset="77"/>
              </a:rPr>
              <a:t> Christian Blind Mission</a:t>
            </a:r>
          </a:p>
        </p:txBody>
      </p:sp>
    </p:spTree>
    <p:extLst>
      <p:ext uri="{BB962C8B-B14F-4D97-AF65-F5344CB8AC3E}">
        <p14:creationId xmlns:p14="http://schemas.microsoft.com/office/powerpoint/2010/main" val="3361917280"/>
      </p:ext>
    </p:extLst>
  </p:cSld>
  <p:clrMapOvr>
    <a:masterClrMapping/>
  </p:clrMapOvr>
  <p:extLst>
    <p:ext uri="{DCECCB84-F9BA-43D5-87BE-67443E8EF086}">
      <p15:sldGuideLst xmlns:p15="http://schemas.microsoft.com/office/powerpoint/2012/main">
        <p15:guide id="1" orient="horz" pos="3478"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Nur Headline mit Fußzeile">
    <p:spTree>
      <p:nvGrpSpPr>
        <p:cNvPr id="1" name=""/>
        <p:cNvGrpSpPr/>
        <p:nvPr/>
      </p:nvGrpSpPr>
      <p:grpSpPr>
        <a:xfrm>
          <a:off x="0" y="0"/>
          <a:ext cx="0" cy="0"/>
          <a:chOff x="0" y="0"/>
          <a:chExt cx="0" cy="0"/>
        </a:xfrm>
      </p:grpSpPr>
      <p:sp>
        <p:nvSpPr>
          <p:cNvPr id="2" name="Title 1"/>
          <p:cNvSpPr>
            <a:spLocks noGrp="1"/>
          </p:cNvSpPr>
          <p:nvPr>
            <p:ph type="title"/>
          </p:nvPr>
        </p:nvSpPr>
        <p:spPr/>
        <p:txBody>
          <a:bodyPr lIns="0" tIns="0" rIns="36000" bIns="0" anchor="t">
            <a:noAutofit/>
          </a:bodyPr>
          <a:lstStyle>
            <a:lvl1pPr>
              <a:defRPr baseline="0"/>
            </a:lvl1pPr>
          </a:lstStyle>
          <a:p>
            <a:r>
              <a:rPr lang="de-DE"/>
              <a:t>Mastertitelformat bearbeiten</a:t>
            </a:r>
            <a:endParaRPr lang="en-US"/>
          </a:p>
        </p:txBody>
      </p:sp>
      <p:sp>
        <p:nvSpPr>
          <p:cNvPr id="4" name="Foliennummernplatzhalter 5">
            <a:extLst>
              <a:ext uri="{FF2B5EF4-FFF2-40B4-BE49-F238E27FC236}">
                <a16:creationId xmlns:a16="http://schemas.microsoft.com/office/drawing/2014/main" id="{94C0C768-D0BC-4BE9-9D6E-F5F989FA6232}"/>
              </a:ext>
            </a:extLst>
          </p:cNvPr>
          <p:cNvSpPr>
            <a:spLocks noGrp="1"/>
          </p:cNvSpPr>
          <p:nvPr>
            <p:ph type="sldNum" sz="quarter" idx="4"/>
          </p:nvPr>
        </p:nvSpPr>
        <p:spPr>
          <a:xfrm>
            <a:off x="131818" y="53573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a:t>
            </a:fld>
            <a:endParaRPr lang="de-DE"/>
          </a:p>
        </p:txBody>
      </p:sp>
      <p:sp>
        <p:nvSpPr>
          <p:cNvPr id="6" name="Textfeld 5">
            <a:extLst>
              <a:ext uri="{FF2B5EF4-FFF2-40B4-BE49-F238E27FC236}">
                <a16:creationId xmlns:a16="http://schemas.microsoft.com/office/drawing/2014/main" id="{2B2E943D-7748-40AD-82A1-9A8B9D4410F0}"/>
              </a:ext>
            </a:extLst>
          </p:cNvPr>
          <p:cNvSpPr txBox="1"/>
          <p:nvPr userDrawn="1"/>
        </p:nvSpPr>
        <p:spPr>
          <a:xfrm>
            <a:off x="7479808" y="5395572"/>
            <a:ext cx="3064747" cy="215444"/>
          </a:xfrm>
          <a:prstGeom prst="rect">
            <a:avLst/>
          </a:prstGeom>
          <a:noFill/>
        </p:spPr>
        <p:txBody>
          <a:bodyPr wrap="square" rtlCol="0">
            <a:spAutoFit/>
          </a:bodyPr>
          <a:lstStyle/>
          <a:p>
            <a:r>
              <a:rPr lang="de-DE" sz="800" b="1" i="0" dirty="0">
                <a:solidFill>
                  <a:schemeClr val="tx1"/>
                </a:solidFill>
                <a:latin typeface="Source Sans Pro Semibold" panose="020B0503030403020204" pitchFamily="34" charset="77"/>
              </a:rPr>
              <a:t>CBM</a:t>
            </a:r>
            <a:r>
              <a:rPr lang="de-DE" sz="800" dirty="0">
                <a:solidFill>
                  <a:schemeClr val="tx1"/>
                </a:solidFill>
                <a:latin typeface="Source Sans Pro" panose="020B0503030403020204" pitchFamily="34" charset="77"/>
              </a:rPr>
              <a:t> Christian Blind Mission</a:t>
            </a:r>
          </a:p>
        </p:txBody>
      </p:sp>
    </p:spTree>
    <p:extLst>
      <p:ext uri="{BB962C8B-B14F-4D97-AF65-F5344CB8AC3E}">
        <p14:creationId xmlns:p14="http://schemas.microsoft.com/office/powerpoint/2010/main" val="500110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Überschrift mit vollflächigem Bild">
    <p:spTree>
      <p:nvGrpSpPr>
        <p:cNvPr id="1" name=""/>
        <p:cNvGrpSpPr/>
        <p:nvPr/>
      </p:nvGrpSpPr>
      <p:grpSpPr>
        <a:xfrm>
          <a:off x="0" y="0"/>
          <a:ext cx="0" cy="0"/>
          <a:chOff x="0" y="0"/>
          <a:chExt cx="0" cy="0"/>
        </a:xfrm>
      </p:grpSpPr>
      <p:sp>
        <p:nvSpPr>
          <p:cNvPr id="7" name="Picture Placeholder 5">
            <a:extLst>
              <a:ext uri="{FF2B5EF4-FFF2-40B4-BE49-F238E27FC236}">
                <a16:creationId xmlns:a16="http://schemas.microsoft.com/office/drawing/2014/main" id="{030F662F-D975-4356-A517-132767BEDD18}"/>
              </a:ext>
            </a:extLst>
          </p:cNvPr>
          <p:cNvSpPr>
            <a:spLocks noGrp="1"/>
          </p:cNvSpPr>
          <p:nvPr>
            <p:ph type="pic" sz="quarter" idx="13"/>
          </p:nvPr>
        </p:nvSpPr>
        <p:spPr>
          <a:xfrm>
            <a:off x="0" y="1744980"/>
            <a:ext cx="9144000" cy="3970020"/>
          </a:xfrm>
          <a:custGeom>
            <a:avLst/>
            <a:gdLst>
              <a:gd name="connsiteX0" fmla="*/ 0 w 6096000"/>
              <a:gd name="connsiteY0" fmla="*/ 0 h 3429000"/>
              <a:gd name="connsiteX1" fmla="*/ 6096000 w 6096000"/>
              <a:gd name="connsiteY1" fmla="*/ 0 h 3429000"/>
              <a:gd name="connsiteX2" fmla="*/ 6096000 w 6096000"/>
              <a:gd name="connsiteY2" fmla="*/ 3429000 h 3429000"/>
              <a:gd name="connsiteX3" fmla="*/ 0 w 6096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096000" h="3429000">
                <a:moveTo>
                  <a:pt x="0" y="0"/>
                </a:moveTo>
                <a:lnTo>
                  <a:pt x="6096000" y="0"/>
                </a:lnTo>
                <a:lnTo>
                  <a:pt x="6096000" y="3429000"/>
                </a:lnTo>
                <a:lnTo>
                  <a:pt x="0" y="3429000"/>
                </a:lnTo>
                <a:close/>
              </a:path>
            </a:pathLst>
          </a:custGeom>
          <a:solidFill>
            <a:schemeClr val="bg2"/>
          </a:solidFill>
        </p:spPr>
        <p:txBody>
          <a:bodyPr rtlCol="0">
            <a:noAutofit/>
          </a:bodyPr>
          <a:lstStyle/>
          <a:p>
            <a:pPr lvl="0"/>
            <a:endParaRPr lang="en-US" noProof="0"/>
          </a:p>
        </p:txBody>
      </p:sp>
      <p:sp>
        <p:nvSpPr>
          <p:cNvPr id="8" name="Title 1">
            <a:extLst>
              <a:ext uri="{FF2B5EF4-FFF2-40B4-BE49-F238E27FC236}">
                <a16:creationId xmlns:a16="http://schemas.microsoft.com/office/drawing/2014/main" id="{735097E1-DF70-43A7-B8C8-DC9E467E3152}"/>
              </a:ext>
            </a:extLst>
          </p:cNvPr>
          <p:cNvSpPr>
            <a:spLocks noGrp="1"/>
          </p:cNvSpPr>
          <p:nvPr>
            <p:ph type="title"/>
          </p:nvPr>
        </p:nvSpPr>
        <p:spPr>
          <a:xfrm>
            <a:off x="793488" y="473250"/>
            <a:ext cx="7557025" cy="896783"/>
          </a:xfrm>
        </p:spPr>
        <p:txBody>
          <a:bodyPr lIns="0" tIns="0" rIns="36000" bIns="0" anchor="t">
            <a:noAutofit/>
          </a:bodyPr>
          <a:lstStyle>
            <a:lvl1pPr>
              <a:defRPr baseline="0"/>
            </a:lvl1pPr>
          </a:lstStyle>
          <a:p>
            <a:r>
              <a:rPr lang="de-DE"/>
              <a:t>Mastertitelformat bearbeiten</a:t>
            </a:r>
            <a:endParaRPr lang="en-US"/>
          </a:p>
        </p:txBody>
      </p:sp>
      <p:pic>
        <p:nvPicPr>
          <p:cNvPr id="9" name="Picture 2">
            <a:extLst>
              <a:ext uri="{FF2B5EF4-FFF2-40B4-BE49-F238E27FC236}">
                <a16:creationId xmlns:a16="http://schemas.microsoft.com/office/drawing/2014/main" id="{4958226C-ABFD-4075-BCA7-B473D60E8D46}"/>
              </a:ext>
            </a:extLst>
          </p:cNvPr>
          <p:cNvPicPr>
            <a:picLocks noChangeAspect="1"/>
          </p:cNvPicPr>
          <p:nvPr userDrawn="1"/>
        </p:nvPicPr>
        <p:blipFill rotWithShape="1">
          <a:blip r:embed="rId2"/>
          <a:srcRect b="27196"/>
          <a:stretch/>
        </p:blipFill>
        <p:spPr>
          <a:xfrm rot="10800000">
            <a:off x="0" y="1627353"/>
            <a:ext cx="9144000" cy="389584"/>
          </a:xfrm>
          <a:prstGeom prst="rect">
            <a:avLst/>
          </a:prstGeom>
        </p:spPr>
      </p:pic>
    </p:spTree>
    <p:extLst>
      <p:ext uri="{BB962C8B-B14F-4D97-AF65-F5344CB8AC3E}">
        <p14:creationId xmlns:p14="http://schemas.microsoft.com/office/powerpoint/2010/main" val="4003141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93488" y="473250"/>
            <a:ext cx="7557025" cy="896783"/>
          </a:xfrm>
          <a:prstGeom prst="rect">
            <a:avLst/>
          </a:prstGeom>
        </p:spPr>
        <p:txBody>
          <a:bodyPr vert="horz" lIns="0" tIns="0" rIns="0" bIns="0" rtlCol="0" anchor="t">
            <a:noAutofit/>
          </a:bodyPr>
          <a:lstStyle/>
          <a:p>
            <a:r>
              <a:rPr lang="de-DE"/>
              <a:t>Hier steht eine Überschrift, </a:t>
            </a:r>
            <a:br>
              <a:rPr lang="de-DE"/>
            </a:br>
            <a:r>
              <a:rPr lang="de-DE"/>
              <a:t>welche auch zweizeilig laufen kann.</a:t>
            </a:r>
            <a:endParaRPr lang="en-US"/>
          </a:p>
        </p:txBody>
      </p:sp>
      <p:sp>
        <p:nvSpPr>
          <p:cNvPr id="3" name="Text Placeholder 2"/>
          <p:cNvSpPr>
            <a:spLocks noGrp="1"/>
          </p:cNvSpPr>
          <p:nvPr>
            <p:ph type="body" idx="1"/>
          </p:nvPr>
        </p:nvSpPr>
        <p:spPr>
          <a:xfrm>
            <a:off x="793488" y="1722459"/>
            <a:ext cx="7557025" cy="3455839"/>
          </a:xfrm>
          <a:prstGeom prst="rect">
            <a:avLst/>
          </a:prstGeom>
        </p:spPr>
        <p:txBody>
          <a:bodyPr vert="horz" lIns="0" tIns="0" rIns="0" bIns="0" rtlCol="0">
            <a:noAutofit/>
          </a:bodyPr>
          <a:lstStyle/>
          <a:p>
            <a:pPr lvl="0"/>
            <a:r>
              <a:rPr lang="de-DE"/>
              <a:t>Mastertextformat bearbeiten
Zweite Ebene
Dritte Ebene
Vierte Ebene
Fünfte Ebene</a:t>
            </a:r>
            <a:endParaRPr lang="en-US"/>
          </a:p>
        </p:txBody>
      </p:sp>
      <p:sp>
        <p:nvSpPr>
          <p:cNvPr id="4" name="Foliennummernplatzhalter 5">
            <a:extLst>
              <a:ext uri="{FF2B5EF4-FFF2-40B4-BE49-F238E27FC236}">
                <a16:creationId xmlns:a16="http://schemas.microsoft.com/office/drawing/2014/main" id="{1D496AEA-4A19-411A-BA57-3267C68AA962}"/>
              </a:ext>
            </a:extLst>
          </p:cNvPr>
          <p:cNvSpPr>
            <a:spLocks noGrp="1"/>
          </p:cNvSpPr>
          <p:nvPr>
            <p:ph type="sldNum" sz="quarter" idx="4"/>
          </p:nvPr>
        </p:nvSpPr>
        <p:spPr>
          <a:xfrm>
            <a:off x="131818" y="5342950"/>
            <a:ext cx="2743200" cy="365125"/>
          </a:xfrm>
          <a:prstGeom prst="rect">
            <a:avLst/>
          </a:prstGeom>
        </p:spPr>
        <p:txBody>
          <a:bodyPr/>
          <a:lstStyle>
            <a:lvl1pPr>
              <a:defRPr sz="1100">
                <a:latin typeface="Source Sans Pro" panose="020B0503030403020204" pitchFamily="34" charset="0"/>
                <a:ea typeface="Source Sans Pro" panose="020B0503030403020204" pitchFamily="34" charset="0"/>
              </a:defRPr>
            </a:lvl1pPr>
          </a:lstStyle>
          <a:p>
            <a:fld id="{06A3B5ED-B1C0-4FCF-B405-E8D0BFB4F1F6}" type="slidenum">
              <a:rPr lang="de-DE" smtClean="0"/>
              <a:pPr/>
              <a:t>‹#›</a:t>
            </a:fld>
            <a:endParaRPr lang="de-DE"/>
          </a:p>
        </p:txBody>
      </p:sp>
    </p:spTree>
    <p:extLst>
      <p:ext uri="{BB962C8B-B14F-4D97-AF65-F5344CB8AC3E}">
        <p14:creationId xmlns:p14="http://schemas.microsoft.com/office/powerpoint/2010/main" val="2680535422"/>
      </p:ext>
    </p:extLst>
  </p:cSld>
  <p:clrMap bg1="lt1" tx1="dk1" bg2="lt2" tx2="dk2" accent1="accent1" accent2="accent2" accent3="accent3" accent4="accent4" accent5="accent5" accent6="accent6" hlink="hlink" folHlink="folHlink"/>
  <p:sldLayoutIdLst>
    <p:sldLayoutId id="2147483673" r:id="rId1"/>
    <p:sldLayoutId id="2147483684" r:id="rId2"/>
    <p:sldLayoutId id="2147483686" r:id="rId3"/>
    <p:sldLayoutId id="2147483719" r:id="rId4"/>
    <p:sldLayoutId id="2147483716" r:id="rId5"/>
    <p:sldLayoutId id="2147483717" r:id="rId6"/>
    <p:sldLayoutId id="2147483685" r:id="rId7"/>
    <p:sldLayoutId id="2147483718" r:id="rId8"/>
    <p:sldLayoutId id="2147483687" r:id="rId9"/>
    <p:sldLayoutId id="2147483679" r:id="rId10"/>
    <p:sldLayoutId id="2147483720" r:id="rId11"/>
  </p:sldLayoutIdLst>
  <p:hf hdr="0" ftr="0" dt="0"/>
  <p:txStyles>
    <p:titleStyle>
      <a:lvl1pPr algn="l" defTabSz="685800" rtl="0" eaLnBrk="1" fontAlgn="t" latinLnBrk="0" hangingPunct="1">
        <a:lnSpc>
          <a:spcPts val="3620"/>
        </a:lnSpc>
        <a:spcBef>
          <a:spcPct val="0"/>
        </a:spcBef>
        <a:buNone/>
        <a:defRPr sz="3600" b="0" i="0" kern="1200">
          <a:solidFill>
            <a:srgbClr val="C4141B"/>
          </a:solidFill>
          <a:latin typeface="Source Sans Pro Semibold" panose="020B0503030403020204" pitchFamily="34" charset="77"/>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b="0" i="0" kern="1200">
          <a:solidFill>
            <a:schemeClr val="tx1"/>
          </a:solidFill>
          <a:latin typeface="Source Sans Pro" panose="020B0503030403020204" pitchFamily="34" charset="77"/>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slide" Target="slide3.xml"/><Relationship Id="rId7" Type="http://schemas.openxmlformats.org/officeDocument/2006/relationships/slide" Target="slide7.xml"/><Relationship Id="rId2" Type="http://schemas.openxmlformats.org/officeDocument/2006/relationships/slide" Target="slide2.xml"/><Relationship Id="rId1" Type="http://schemas.openxmlformats.org/officeDocument/2006/relationships/slideLayout" Target="../slideLayouts/slideLayout4.xml"/><Relationship Id="rId6" Type="http://schemas.openxmlformats.org/officeDocument/2006/relationships/slide" Target="slide6.xml"/><Relationship Id="rId11" Type="http://schemas.openxmlformats.org/officeDocument/2006/relationships/slide" Target="slide11.xml"/><Relationship Id="rId5" Type="http://schemas.openxmlformats.org/officeDocument/2006/relationships/slide" Target="slide5.xml"/><Relationship Id="rId10" Type="http://schemas.openxmlformats.org/officeDocument/2006/relationships/slide" Target="slide10.xml"/><Relationship Id="rId4" Type="http://schemas.openxmlformats.org/officeDocument/2006/relationships/slide" Target="slide4.xml"/><Relationship Id="rId9" Type="http://schemas.openxmlformats.org/officeDocument/2006/relationships/slide" Target="slide9.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7C0E1-B09A-8CC2-8960-C9613A8C8FD6}"/>
              </a:ext>
            </a:extLst>
          </p:cNvPr>
          <p:cNvSpPr>
            <a:spLocks noGrp="1"/>
          </p:cNvSpPr>
          <p:nvPr>
            <p:ph type="title"/>
          </p:nvPr>
        </p:nvSpPr>
        <p:spPr/>
        <p:txBody>
          <a:bodyPr/>
          <a:lstStyle/>
          <a:p>
            <a:r>
              <a:rPr lang="en-GB" dirty="0"/>
              <a:t>Stakeholder Partner/Donor</a:t>
            </a:r>
            <a:br>
              <a:rPr lang="en-GB" dirty="0"/>
            </a:br>
            <a:r>
              <a:rPr lang="en-GB" dirty="0"/>
              <a:t>topics</a:t>
            </a:r>
            <a:endParaRPr lang="de-DE" dirty="0"/>
          </a:p>
        </p:txBody>
      </p:sp>
      <p:sp>
        <p:nvSpPr>
          <p:cNvPr id="3" name="Content Placeholder 2">
            <a:extLst>
              <a:ext uri="{FF2B5EF4-FFF2-40B4-BE49-F238E27FC236}">
                <a16:creationId xmlns:a16="http://schemas.microsoft.com/office/drawing/2014/main" id="{8939A866-E0F9-D034-1D78-C90A0C33C287}"/>
              </a:ext>
            </a:extLst>
          </p:cNvPr>
          <p:cNvSpPr>
            <a:spLocks noGrp="1"/>
          </p:cNvSpPr>
          <p:nvPr>
            <p:ph sz="half" idx="1"/>
          </p:nvPr>
        </p:nvSpPr>
        <p:spPr/>
        <p:txBody>
          <a:bodyPr vert="horz" lIns="0" tIns="0" rIns="0" bIns="0" rtlCol="0" anchor="t">
            <a:noAutofit/>
          </a:bodyPr>
          <a:lstStyle/>
          <a:p>
            <a:r>
              <a:rPr lang="en-GB" dirty="0">
                <a:hlinkClick r:id="rId2" action="ppaction://hlinksldjump"/>
              </a:rPr>
              <a:t>What is the stakeholder entity?</a:t>
            </a:r>
            <a:endParaRPr lang="en-GB" dirty="0"/>
          </a:p>
          <a:p>
            <a:r>
              <a:rPr lang="en-GB" dirty="0">
                <a:hlinkClick r:id="rId3" action="ppaction://hlinksldjump"/>
              </a:rPr>
              <a:t>What is different between partner and donor pages?</a:t>
            </a:r>
            <a:endParaRPr lang="en-GB" dirty="0"/>
          </a:p>
          <a:p>
            <a:r>
              <a:rPr lang="en-GB" dirty="0">
                <a:hlinkClick r:id="rId4" action="ppaction://hlinksldjump"/>
              </a:rPr>
              <a:t>What is the partner assessment box?</a:t>
            </a:r>
            <a:endParaRPr lang="en-GB" dirty="0"/>
          </a:p>
          <a:p>
            <a:r>
              <a:rPr lang="en-GB" dirty="0">
                <a:hlinkClick r:id="rId5" action="ppaction://hlinksldjump"/>
              </a:rPr>
              <a:t>What is the donor due diligence box?</a:t>
            </a:r>
            <a:endParaRPr lang="en-GB" dirty="0"/>
          </a:p>
          <a:p>
            <a:r>
              <a:rPr lang="en-GB" dirty="0">
                <a:hlinkClick r:id="rId6" action="ppaction://hlinksldjump"/>
              </a:rPr>
              <a:t>What is the donor requirements box?</a:t>
            </a:r>
            <a:endParaRPr lang="en-GB" dirty="0"/>
          </a:p>
          <a:p>
            <a:r>
              <a:rPr lang="en-GB" dirty="0">
                <a:hlinkClick r:id="rId7" action="ppaction://hlinksldjump"/>
              </a:rPr>
              <a:t>What are the different partner tabs?</a:t>
            </a:r>
            <a:endParaRPr lang="en-GB" dirty="0"/>
          </a:p>
          <a:p>
            <a:r>
              <a:rPr lang="en-GB" dirty="0">
                <a:hlinkClick r:id="rId8" action="ppaction://hlinksldjump"/>
              </a:rPr>
              <a:t>What are the different donor tabs?</a:t>
            </a:r>
            <a:endParaRPr lang="en-GB" dirty="0"/>
          </a:p>
          <a:p>
            <a:r>
              <a:rPr lang="en-GB" dirty="0">
                <a:latin typeface="Source Sans Pro"/>
                <a:ea typeface="Source Sans Pro"/>
                <a:hlinkClick r:id="rId9" action="ppaction://hlinksldjump"/>
              </a:rPr>
              <a:t>How does the partner cycle work?</a:t>
            </a:r>
            <a:endParaRPr lang="en-GB" dirty="0">
              <a:latin typeface="Source Sans Pro"/>
              <a:ea typeface="Source Sans Pro"/>
            </a:endParaRPr>
          </a:p>
          <a:p>
            <a:r>
              <a:rPr lang="en-GB" dirty="0">
                <a:latin typeface="Source Sans Pro"/>
                <a:ea typeface="Source Sans Pro"/>
                <a:hlinkClick r:id="rId10" action="ppaction://hlinksldjump"/>
              </a:rPr>
              <a:t>How to request approval of partnership?</a:t>
            </a:r>
            <a:endParaRPr lang="en-GB" dirty="0">
              <a:latin typeface="Source Sans Pro"/>
              <a:ea typeface="Source Sans Pro"/>
            </a:endParaRPr>
          </a:p>
          <a:p>
            <a:r>
              <a:rPr lang="en-GB" dirty="0">
                <a:latin typeface="Source Sans Pro"/>
                <a:ea typeface="Source Sans Pro"/>
                <a:hlinkClick r:id="rId11" action="ppaction://hlinksldjump"/>
              </a:rPr>
              <a:t>How to reflect reviews of PAs in the partner cycle?</a:t>
            </a:r>
            <a:endParaRPr lang="en-GB" dirty="0">
              <a:ea typeface="Source Sans Pro"/>
            </a:endParaRPr>
          </a:p>
        </p:txBody>
      </p:sp>
      <p:sp>
        <p:nvSpPr>
          <p:cNvPr id="4" name="Slide Number Placeholder 3">
            <a:extLst>
              <a:ext uri="{FF2B5EF4-FFF2-40B4-BE49-F238E27FC236}">
                <a16:creationId xmlns:a16="http://schemas.microsoft.com/office/drawing/2014/main" id="{E4B024DC-9D4B-1B1A-F7B6-EFF29EC36C60}"/>
              </a:ext>
            </a:extLst>
          </p:cNvPr>
          <p:cNvSpPr>
            <a:spLocks noGrp="1"/>
          </p:cNvSpPr>
          <p:nvPr>
            <p:ph type="sldNum" sz="quarter" idx="4"/>
          </p:nvPr>
        </p:nvSpPr>
        <p:spPr/>
        <p:txBody>
          <a:bodyPr/>
          <a:lstStyle/>
          <a:p>
            <a:fld id="{06A3B5ED-B1C0-4FCF-B405-E8D0BFB4F1F6}" type="slidenum">
              <a:rPr lang="de-DE" smtClean="0"/>
              <a:pPr/>
              <a:t>1</a:t>
            </a:fld>
            <a:endParaRPr lang="de-DE"/>
          </a:p>
        </p:txBody>
      </p:sp>
    </p:spTree>
    <p:extLst>
      <p:ext uri="{BB962C8B-B14F-4D97-AF65-F5344CB8AC3E}">
        <p14:creationId xmlns:p14="http://schemas.microsoft.com/office/powerpoint/2010/main" val="416812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CD2F2-9DB4-EBB3-EF3B-50F9980488BB}"/>
              </a:ext>
            </a:extLst>
          </p:cNvPr>
          <p:cNvSpPr>
            <a:spLocks noGrp="1"/>
          </p:cNvSpPr>
          <p:nvPr>
            <p:ph type="title"/>
          </p:nvPr>
        </p:nvSpPr>
        <p:spPr>
          <a:xfrm>
            <a:off x="793487" y="465012"/>
            <a:ext cx="7557025" cy="896783"/>
          </a:xfrm>
        </p:spPr>
        <p:txBody>
          <a:bodyPr/>
          <a:lstStyle/>
          <a:p>
            <a:r>
              <a:rPr lang="en-US" dirty="0">
                <a:latin typeface="Source Sans Pro Semibold"/>
              </a:rPr>
              <a:t>How to request approval </a:t>
            </a:r>
            <a:br>
              <a:rPr lang="en-US" dirty="0">
                <a:latin typeface="Source Sans Pro Semibold"/>
              </a:rPr>
            </a:br>
            <a:r>
              <a:rPr lang="en-US" dirty="0">
                <a:latin typeface="Source Sans Pro Semibold"/>
              </a:rPr>
              <a:t>of partnership?</a:t>
            </a:r>
            <a:endParaRPr lang="en-US" dirty="0"/>
          </a:p>
        </p:txBody>
      </p:sp>
      <p:pic>
        <p:nvPicPr>
          <p:cNvPr id="9" name="Content Placeholder 8" descr="A screenshot of a computer&#10;&#10;Description automatically generated with medium confidence">
            <a:extLst>
              <a:ext uri="{FF2B5EF4-FFF2-40B4-BE49-F238E27FC236}">
                <a16:creationId xmlns:a16="http://schemas.microsoft.com/office/drawing/2014/main" id="{21811189-3787-78DF-0B1B-E5B5AA07ABD0}"/>
              </a:ext>
            </a:extLst>
          </p:cNvPr>
          <p:cNvPicPr>
            <a:picLocks noGrp="1" noRot="1" noChangeAspect="1" noMove="1" noResize="1" noEditPoints="1" noAdjustHandles="1" noChangeArrowheads="1" noChangeShapeType="1" noCrop="1"/>
          </p:cNvPicPr>
          <p:nvPr>
            <p:ph sz="half" idx="1"/>
          </p:nvPr>
        </p:nvPicPr>
        <p:blipFill>
          <a:blip r:embed="rId2">
            <a:extLst>
              <a:ext uri="{BEBA8EAE-BF5A-486C-A8C5-ECC9F3942E4B}">
                <a14:imgProps xmlns:a14="http://schemas.microsoft.com/office/drawing/2010/main">
                  <a14:imgLayer r:embed="rId3">
                    <a14:imgEffect>
                      <a14:brightnessContrast contrast="-40000"/>
                    </a14:imgEffect>
                  </a14:imgLayer>
                </a14:imgProps>
              </a:ext>
            </a:extLst>
          </a:blip>
          <a:stretch>
            <a:fillRect/>
          </a:stretch>
        </p:blipFill>
        <p:spPr>
          <a:xfrm>
            <a:off x="793750" y="1875708"/>
            <a:ext cx="5689427" cy="2196770"/>
          </a:xfrm>
        </p:spPr>
      </p:pic>
      <p:sp>
        <p:nvSpPr>
          <p:cNvPr id="5" name="Slide Number Placeholder 4">
            <a:extLst>
              <a:ext uri="{FF2B5EF4-FFF2-40B4-BE49-F238E27FC236}">
                <a16:creationId xmlns:a16="http://schemas.microsoft.com/office/drawing/2014/main" id="{7F0517E4-8036-FEBC-1C7D-30EAF9CADA02}"/>
              </a:ext>
            </a:extLst>
          </p:cNvPr>
          <p:cNvSpPr>
            <a:spLocks noGrp="1"/>
          </p:cNvSpPr>
          <p:nvPr>
            <p:ph type="sldNum" sz="quarter" idx="4"/>
          </p:nvPr>
        </p:nvSpPr>
        <p:spPr/>
        <p:txBody>
          <a:bodyPr/>
          <a:lstStyle/>
          <a:p>
            <a:fld id="{06A3B5ED-B1C0-4FCF-B405-E8D0BFB4F1F6}" type="slidenum">
              <a:rPr lang="de-DE" smtClean="0"/>
              <a:pPr/>
              <a:t>10</a:t>
            </a:fld>
            <a:endParaRPr lang="de-DE"/>
          </a:p>
        </p:txBody>
      </p:sp>
      <p:sp>
        <p:nvSpPr>
          <p:cNvPr id="10" name="TextBox 9">
            <a:extLst>
              <a:ext uri="{FF2B5EF4-FFF2-40B4-BE49-F238E27FC236}">
                <a16:creationId xmlns:a16="http://schemas.microsoft.com/office/drawing/2014/main" id="{37BC0684-F171-5CDC-A642-4E07B326925F}"/>
              </a:ext>
            </a:extLst>
          </p:cNvPr>
          <p:cNvSpPr txBox="1">
            <a:spLocks noGrp="1" noRot="1" noMove="1" noResize="1" noEditPoints="1" noAdjustHandles="1" noChangeArrowheads="1" noChangeShapeType="1"/>
          </p:cNvSpPr>
          <p:nvPr/>
        </p:nvSpPr>
        <p:spPr>
          <a:xfrm>
            <a:off x="6705600" y="1491889"/>
            <a:ext cx="2248930" cy="1821011"/>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sz="1400" dirty="0">
                <a:latin typeface="Source Sans Pro" panose="020B0503030403020204" pitchFamily="34" charset="0"/>
                <a:ea typeface="Source Sans Pro" panose="020B0503030403020204" pitchFamily="34" charset="0"/>
              </a:rPr>
              <a:t>The task ‘Complete part 1 of Partner Assessment’ only has to be completed for partnerships without flow of funds. For other types of partnership update the status of the task to ‘Not applicable’.</a:t>
            </a:r>
            <a:endParaRPr lang="de-DE" sz="1400" dirty="0">
              <a:latin typeface="Source Sans Pro" panose="020B0503030403020204" pitchFamily="34" charset="0"/>
              <a:ea typeface="Source Sans Pro" panose="020B0503030403020204" pitchFamily="34" charset="0"/>
            </a:endParaRPr>
          </a:p>
        </p:txBody>
      </p:sp>
      <p:sp>
        <p:nvSpPr>
          <p:cNvPr id="12" name="Arrow: Right 11">
            <a:extLst>
              <a:ext uri="{FF2B5EF4-FFF2-40B4-BE49-F238E27FC236}">
                <a16:creationId xmlns:a16="http://schemas.microsoft.com/office/drawing/2014/main" id="{C1C20E86-B016-BA2C-C41D-F9B0613E3451}"/>
              </a:ext>
            </a:extLst>
          </p:cNvPr>
          <p:cNvSpPr>
            <a:spLocks noGrp="1" noRot="1" noMove="1" noResize="1" noEditPoints="1" noAdjustHandles="1" noChangeArrowheads="1" noChangeShapeType="1"/>
          </p:cNvSpPr>
          <p:nvPr/>
        </p:nvSpPr>
        <p:spPr>
          <a:xfrm rot="20894495">
            <a:off x="5972927" y="2333281"/>
            <a:ext cx="683741" cy="222421"/>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TextBox 12">
            <a:extLst>
              <a:ext uri="{FF2B5EF4-FFF2-40B4-BE49-F238E27FC236}">
                <a16:creationId xmlns:a16="http://schemas.microsoft.com/office/drawing/2014/main" id="{58D1636E-7266-2AC7-5726-BF3AC1A725D7}"/>
              </a:ext>
            </a:extLst>
          </p:cNvPr>
          <p:cNvSpPr txBox="1">
            <a:spLocks noGrp="1" noRot="1" noMove="1" noResize="1" noEditPoints="1" noAdjustHandles="1" noChangeArrowheads="1" noChangeShapeType="1"/>
          </p:cNvSpPr>
          <p:nvPr/>
        </p:nvSpPr>
        <p:spPr>
          <a:xfrm>
            <a:off x="6705600" y="3388422"/>
            <a:ext cx="2248930" cy="2246769"/>
          </a:xfrm>
          <a:prstGeom prst="rect">
            <a:avLst/>
          </a:prstGeom>
        </p:spPr>
        <p:style>
          <a:lnRef idx="2">
            <a:schemeClr val="accent1"/>
          </a:lnRef>
          <a:fillRef idx="1">
            <a:schemeClr val="lt1"/>
          </a:fillRef>
          <a:effectRef idx="0">
            <a:schemeClr val="accent1"/>
          </a:effectRef>
          <a:fontRef idx="minor">
            <a:schemeClr val="dk1"/>
          </a:fontRef>
        </p:style>
        <p:txBody>
          <a:bodyPr wrap="square" lIns="91440" tIns="45720" rIns="91440" bIns="45720" rtlCol="0" anchor="t">
            <a:spAutoFit/>
          </a:bodyPr>
          <a:lstStyle/>
          <a:p>
            <a:r>
              <a:rPr lang="en-GB" sz="1400" dirty="0">
                <a:latin typeface="Source Sans Pro" panose="020B0503030403020204" pitchFamily="34" charset="0"/>
                <a:ea typeface="Source Sans Pro" panose="020B0503030403020204" pitchFamily="34" charset="0"/>
              </a:rPr>
              <a:t>The task ‘Complete Minimum Criteria check’ is only applicable in specific situations (see QPRG for Partnership). If the specific situation is not relevant to your partnership, the status of the tasks should be updated to ‘Not applicable’</a:t>
            </a:r>
            <a:endParaRPr lang="de-DE" sz="1400" dirty="0">
              <a:latin typeface="Source Sans Pro" panose="020B0503030403020204" pitchFamily="34" charset="0"/>
              <a:ea typeface="Source Sans Pro" panose="020B0503030403020204" pitchFamily="34" charset="0"/>
            </a:endParaRPr>
          </a:p>
        </p:txBody>
      </p:sp>
      <p:sp>
        <p:nvSpPr>
          <p:cNvPr id="14" name="Arrow: Right 13">
            <a:extLst>
              <a:ext uri="{FF2B5EF4-FFF2-40B4-BE49-F238E27FC236}">
                <a16:creationId xmlns:a16="http://schemas.microsoft.com/office/drawing/2014/main" id="{14EEBAB9-0435-5449-08F5-3473703E3D26}"/>
              </a:ext>
            </a:extLst>
          </p:cNvPr>
          <p:cNvSpPr>
            <a:spLocks noGrp="1" noRot="1" noMove="1" noResize="1" noEditPoints="1" noAdjustHandles="1" noChangeArrowheads="1" noChangeShapeType="1"/>
          </p:cNvSpPr>
          <p:nvPr/>
        </p:nvSpPr>
        <p:spPr>
          <a:xfrm rot="1481927">
            <a:off x="3952997" y="3303176"/>
            <a:ext cx="2791178" cy="222421"/>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TextBox 14">
            <a:extLst>
              <a:ext uri="{FF2B5EF4-FFF2-40B4-BE49-F238E27FC236}">
                <a16:creationId xmlns:a16="http://schemas.microsoft.com/office/drawing/2014/main" id="{70F46CCE-E2D5-599D-EE34-C41AAB02691C}"/>
              </a:ext>
            </a:extLst>
          </p:cNvPr>
          <p:cNvSpPr txBox="1">
            <a:spLocks noGrp="1" noRot="1" noMove="1" noResize="1" noEditPoints="1" noAdjustHandles="1" noChangeArrowheads="1" noChangeShapeType="1"/>
          </p:cNvSpPr>
          <p:nvPr/>
        </p:nvSpPr>
        <p:spPr>
          <a:xfrm>
            <a:off x="2942687" y="3904690"/>
            <a:ext cx="2248930" cy="1600438"/>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GB" sz="1400" dirty="0">
                <a:latin typeface="Source Sans Pro" panose="020B0503030403020204" pitchFamily="34" charset="0"/>
                <a:ea typeface="Source Sans Pro" panose="020B0503030403020204" pitchFamily="34" charset="0"/>
              </a:rPr>
              <a:t>The task ‘decision on partnership’ is applicable to all partnership with funding and can only be completed when a complete partner assessment has been conducted and is available. </a:t>
            </a:r>
            <a:endParaRPr lang="de-DE" sz="1400" dirty="0">
              <a:latin typeface="Source Sans Pro" panose="020B0503030403020204" pitchFamily="34" charset="0"/>
              <a:ea typeface="Source Sans Pro" panose="020B0503030403020204" pitchFamily="34" charset="0"/>
            </a:endParaRPr>
          </a:p>
        </p:txBody>
      </p:sp>
      <p:sp>
        <p:nvSpPr>
          <p:cNvPr id="16" name="Arrow: Bent 15">
            <a:extLst>
              <a:ext uri="{FF2B5EF4-FFF2-40B4-BE49-F238E27FC236}">
                <a16:creationId xmlns:a16="http://schemas.microsoft.com/office/drawing/2014/main" id="{30AD7892-5880-7573-3B0E-E5429724C5B4}"/>
              </a:ext>
            </a:extLst>
          </p:cNvPr>
          <p:cNvSpPr>
            <a:spLocks noGrp="1" noRot="1" noMove="1" noResize="1" noEditPoints="1" noAdjustHandles="1" noChangeArrowheads="1" noChangeShapeType="1"/>
          </p:cNvSpPr>
          <p:nvPr/>
        </p:nvSpPr>
        <p:spPr>
          <a:xfrm rot="5400000">
            <a:off x="3585071" y="3396524"/>
            <a:ext cx="509327" cy="388927"/>
          </a:xfrm>
          <a:prstGeom prst="bentArrow">
            <a:avLst>
              <a:gd name="adj1" fmla="val 29236"/>
              <a:gd name="adj2" fmla="val 25000"/>
              <a:gd name="adj3" fmla="val 25000"/>
              <a:gd name="adj4" fmla="val 58577"/>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tx1"/>
              </a:solidFill>
            </a:endParaRPr>
          </a:p>
        </p:txBody>
      </p:sp>
    </p:spTree>
    <p:extLst>
      <p:ext uri="{BB962C8B-B14F-4D97-AF65-F5344CB8AC3E}">
        <p14:creationId xmlns:p14="http://schemas.microsoft.com/office/powerpoint/2010/main" val="1957284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1AAD5-CBD8-F7AC-A316-21D1BCF3230A}"/>
              </a:ext>
            </a:extLst>
          </p:cNvPr>
          <p:cNvSpPr>
            <a:spLocks noGrp="1"/>
          </p:cNvSpPr>
          <p:nvPr>
            <p:ph type="title"/>
          </p:nvPr>
        </p:nvSpPr>
        <p:spPr/>
        <p:txBody>
          <a:bodyPr/>
          <a:lstStyle/>
          <a:p>
            <a:r>
              <a:rPr lang="en-GB" dirty="0">
                <a:latin typeface="Source Sans Pro Semibold"/>
                <a:ea typeface="Source Sans Pro Semibold"/>
              </a:rPr>
              <a:t>How to reflect reviews of PAs </a:t>
            </a:r>
            <a:br>
              <a:rPr lang="en-GB" dirty="0"/>
            </a:br>
            <a:r>
              <a:rPr lang="en-GB" dirty="0">
                <a:latin typeface="Source Sans Pro Semibold"/>
                <a:ea typeface="Source Sans Pro Semibold"/>
              </a:rPr>
              <a:t>in the partner cycle?</a:t>
            </a:r>
            <a:endParaRPr lang="de-DE" dirty="0">
              <a:latin typeface="Source Sans Pro Semibold"/>
              <a:ea typeface="Source Sans Pro Semibold"/>
            </a:endParaRPr>
          </a:p>
        </p:txBody>
      </p:sp>
      <p:sp>
        <p:nvSpPr>
          <p:cNvPr id="4" name="Slide Number Placeholder 3">
            <a:extLst>
              <a:ext uri="{FF2B5EF4-FFF2-40B4-BE49-F238E27FC236}">
                <a16:creationId xmlns:a16="http://schemas.microsoft.com/office/drawing/2014/main" id="{C89EBAED-46BB-7E34-1503-DC1641DB1C1E}"/>
              </a:ext>
            </a:extLst>
          </p:cNvPr>
          <p:cNvSpPr>
            <a:spLocks noGrp="1"/>
          </p:cNvSpPr>
          <p:nvPr>
            <p:ph type="sldNum" sz="quarter" idx="4"/>
          </p:nvPr>
        </p:nvSpPr>
        <p:spPr/>
        <p:txBody>
          <a:bodyPr/>
          <a:lstStyle/>
          <a:p>
            <a:fld id="{06A3B5ED-B1C0-4FCF-B405-E8D0BFB4F1F6}" type="slidenum">
              <a:rPr lang="de-DE" smtClean="0"/>
              <a:pPr/>
              <a:t>11</a:t>
            </a:fld>
            <a:endParaRPr lang="de-DE"/>
          </a:p>
        </p:txBody>
      </p:sp>
      <p:pic>
        <p:nvPicPr>
          <p:cNvPr id="1026" name="Picture 2">
            <a:extLst>
              <a:ext uri="{FF2B5EF4-FFF2-40B4-BE49-F238E27FC236}">
                <a16:creationId xmlns:a16="http://schemas.microsoft.com/office/drawing/2014/main" id="{34CC21C7-D803-0A56-DACD-2A398B0839BF}"/>
              </a:ext>
            </a:extLst>
          </p:cNvPr>
          <p:cNvPicPr>
            <a:picLocks noGrp="1" noRot="1" noChangeAspect="1" noMove="1" noResize="1" noEditPoints="1" noAdjustHandles="1" noChangeArrowheads="1" noChangeShapeType="1" noCrop="1"/>
          </p:cNvPicPr>
          <p:nvPr>
            <p:ph sz="half" idx="1"/>
          </p:nvPr>
        </p:nvPicPr>
        <p:blipFill rotWithShape="1">
          <a:blip r:embed="rId2">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rcRect l="2494" t="60088" b="16717"/>
          <a:stretch/>
        </p:blipFill>
        <p:spPr bwMode="auto">
          <a:xfrm>
            <a:off x="889686" y="2339546"/>
            <a:ext cx="3760491" cy="120272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A315952-B537-6BA7-41D4-2B2C1EC1E28B}"/>
              </a:ext>
            </a:extLst>
          </p:cNvPr>
          <p:cNvSpPr txBox="1">
            <a:spLocks noGrp="1" noRot="1" noMove="1" noResize="1" noEditPoints="1" noAdjustHandles="1" noChangeArrowheads="1" noChangeShapeType="1"/>
          </p:cNvSpPr>
          <p:nvPr/>
        </p:nvSpPr>
        <p:spPr>
          <a:xfrm>
            <a:off x="889686" y="2062547"/>
            <a:ext cx="3760491" cy="276999"/>
          </a:xfrm>
          <a:prstGeom prst="rect">
            <a:avLst/>
          </a:prstGeom>
          <a:solidFill>
            <a:schemeClr val="bg1">
              <a:lumMod val="85000"/>
            </a:schemeClr>
          </a:solidFill>
          <a:ln>
            <a:noFill/>
          </a:ln>
        </p:spPr>
        <p:txBody>
          <a:bodyPr wrap="square" rtlCol="0">
            <a:spAutoFit/>
          </a:bodyPr>
          <a:lstStyle/>
          <a:p>
            <a:r>
              <a:rPr lang="en-GB" sz="1200" dirty="0">
                <a:latin typeface="Source Sans Pro" panose="020B0503030403020204" pitchFamily="34" charset="0"/>
                <a:ea typeface="Source Sans Pro" panose="020B0503030403020204" pitchFamily="34" charset="0"/>
              </a:rPr>
              <a:t>Monitoring, support and review</a:t>
            </a:r>
            <a:endParaRPr lang="de-DE" sz="1200" dirty="0">
              <a:latin typeface="Source Sans Pro" panose="020B0503030403020204" pitchFamily="34" charset="0"/>
              <a:ea typeface="Source Sans Pro" panose="020B0503030403020204" pitchFamily="34" charset="0"/>
            </a:endParaRPr>
          </a:p>
        </p:txBody>
      </p:sp>
      <p:sp>
        <p:nvSpPr>
          <p:cNvPr id="6" name="TextBox 5">
            <a:extLst>
              <a:ext uri="{FF2B5EF4-FFF2-40B4-BE49-F238E27FC236}">
                <a16:creationId xmlns:a16="http://schemas.microsoft.com/office/drawing/2014/main" id="{BEDAEDFA-EA03-6BC8-7F8E-13C84D64CA23}"/>
              </a:ext>
            </a:extLst>
          </p:cNvPr>
          <p:cNvSpPr txBox="1">
            <a:spLocks noGrp="1" noRot="1" noMove="1" noResize="1" noEditPoints="1" noAdjustHandles="1" noChangeArrowheads="1" noChangeShapeType="1"/>
          </p:cNvSpPr>
          <p:nvPr/>
        </p:nvSpPr>
        <p:spPr>
          <a:xfrm>
            <a:off x="5664787" y="2062547"/>
            <a:ext cx="2685536" cy="3416320"/>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l" rtl="0" fontAlgn="base"/>
            <a:r>
              <a:rPr lang="en-GB" sz="1400" b="0" i="0" u="none" strike="noStrike" dirty="0">
                <a:solidFill>
                  <a:srgbClr val="000000"/>
                </a:solidFill>
                <a:effectLst/>
                <a:latin typeface="Source Sans Pro" panose="020B0503030403020204" pitchFamily="34" charset="0"/>
              </a:rPr>
              <a:t>Task ‘review of partnership’ to be created and pushed in this phase with the year of the PA review. </a:t>
            </a:r>
          </a:p>
          <a:p>
            <a:pPr algn="l" rtl="0" fontAlgn="base"/>
            <a:endParaRPr lang="en-GB" sz="1400" dirty="0">
              <a:solidFill>
                <a:srgbClr val="000000"/>
              </a:solidFill>
              <a:latin typeface="Source Sans Pro" panose="020B0503030403020204" pitchFamily="34" charset="0"/>
            </a:endParaRPr>
          </a:p>
          <a:p>
            <a:pPr fontAlgn="base"/>
            <a:r>
              <a:rPr lang="en-GB" sz="1400" dirty="0">
                <a:latin typeface="Source Sans Pro" panose="020B0503030403020204" pitchFamily="34" charset="0"/>
                <a:ea typeface="Source Sans Pro" panose="020B0503030403020204" pitchFamily="34" charset="0"/>
              </a:rPr>
              <a:t>A Partner Assessment Review task template is available and ready to push to the cycle. Add the year of the review to the name of the task.</a:t>
            </a:r>
            <a:endParaRPr lang="de-DE" sz="1400" dirty="0">
              <a:latin typeface="Source Sans Pro" panose="020B0503030403020204" pitchFamily="34" charset="0"/>
              <a:ea typeface="Source Sans Pro" panose="020B0503030403020204" pitchFamily="34" charset="0"/>
            </a:endParaRPr>
          </a:p>
          <a:p>
            <a:pPr algn="l" rtl="0" fontAlgn="base"/>
            <a:endParaRPr lang="en-GB" sz="1400" dirty="0">
              <a:solidFill>
                <a:srgbClr val="000000"/>
              </a:solidFill>
              <a:latin typeface="Source Sans Pro" panose="020B0503030403020204" pitchFamily="34" charset="0"/>
            </a:endParaRPr>
          </a:p>
          <a:p>
            <a:pPr algn="l" rtl="0" fontAlgn="base"/>
            <a:r>
              <a:rPr lang="en-GB" sz="1400" dirty="0">
                <a:solidFill>
                  <a:srgbClr val="000000"/>
                </a:solidFill>
                <a:latin typeface="Source Sans Pro" panose="020B0503030403020204" pitchFamily="34" charset="0"/>
              </a:rPr>
              <a:t>The ‘review of partnership’ task should be pushed to the partner cycle whenever needed, until a decision is made to exit the partnership.</a:t>
            </a:r>
            <a:endParaRPr lang="en-GB" sz="1400" b="0" i="0" u="none" strike="noStrike" dirty="0">
              <a:solidFill>
                <a:srgbClr val="000000"/>
              </a:solidFill>
              <a:effectLst/>
              <a:latin typeface="Source Sans Pro" panose="020B0503030403020204" pitchFamily="34" charset="0"/>
            </a:endParaRPr>
          </a:p>
        </p:txBody>
      </p:sp>
      <p:sp>
        <p:nvSpPr>
          <p:cNvPr id="7" name="Arrow: Right 6">
            <a:extLst>
              <a:ext uri="{FF2B5EF4-FFF2-40B4-BE49-F238E27FC236}">
                <a16:creationId xmlns:a16="http://schemas.microsoft.com/office/drawing/2014/main" id="{AA5E9524-257D-8DD0-010D-9A47D82ECB8A}"/>
              </a:ext>
            </a:extLst>
          </p:cNvPr>
          <p:cNvSpPr>
            <a:spLocks noGrp="1" noRot="1" noMove="1" noResize="1" noEditPoints="1" noAdjustHandles="1" noChangeArrowheads="1" noChangeShapeType="1"/>
          </p:cNvSpPr>
          <p:nvPr/>
        </p:nvSpPr>
        <p:spPr>
          <a:xfrm>
            <a:off x="3831253" y="2339546"/>
            <a:ext cx="1688757" cy="276999"/>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9216620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7E847-8B86-228A-E259-34905FAB83ED}"/>
              </a:ext>
            </a:extLst>
          </p:cNvPr>
          <p:cNvSpPr>
            <a:spLocks noGrp="1"/>
          </p:cNvSpPr>
          <p:nvPr>
            <p:ph type="title"/>
          </p:nvPr>
        </p:nvSpPr>
        <p:spPr/>
        <p:txBody>
          <a:bodyPr/>
          <a:lstStyle/>
          <a:p>
            <a:r>
              <a:rPr lang="en-GB" dirty="0"/>
              <a:t>What is the stakeholder entity?</a:t>
            </a:r>
            <a:endParaRPr lang="de-DE" dirty="0"/>
          </a:p>
        </p:txBody>
      </p:sp>
      <p:sp>
        <p:nvSpPr>
          <p:cNvPr id="3" name="Content Placeholder 2">
            <a:extLst>
              <a:ext uri="{FF2B5EF4-FFF2-40B4-BE49-F238E27FC236}">
                <a16:creationId xmlns:a16="http://schemas.microsoft.com/office/drawing/2014/main" id="{32CA3A15-AEE2-8737-6E99-BB889352A33F}"/>
              </a:ext>
            </a:extLst>
          </p:cNvPr>
          <p:cNvSpPr>
            <a:spLocks noGrp="1"/>
          </p:cNvSpPr>
          <p:nvPr>
            <p:ph sz="half" idx="1"/>
          </p:nvPr>
        </p:nvSpPr>
        <p:spPr/>
        <p:txBody>
          <a:bodyPr vert="horz" lIns="0" tIns="0" rIns="0" bIns="0" rtlCol="0" anchor="t">
            <a:noAutofit/>
          </a:bodyPr>
          <a:lstStyle/>
          <a:p>
            <a:r>
              <a:rPr lang="en-GB" dirty="0"/>
              <a:t>The stakeholder entity allows to capture information and documentation about an organisation with whom CBM works. </a:t>
            </a:r>
          </a:p>
          <a:p>
            <a:r>
              <a:rPr lang="en-GB" dirty="0"/>
              <a:t>The stakeholder entity has two categories: partner and donor. An organisation can only fit into one of the two categories.</a:t>
            </a:r>
          </a:p>
          <a:p>
            <a:r>
              <a:rPr lang="en-GB" dirty="0">
                <a:latin typeface="Source Sans Pro"/>
                <a:ea typeface="Source Sans Pro"/>
              </a:rPr>
              <a:t>Stakeholder pages are not created for individual persons e.g. consultants and service providers.</a:t>
            </a:r>
            <a:endParaRPr lang="en-GB" dirty="0">
              <a:ea typeface="Source Sans Pro"/>
            </a:endParaRPr>
          </a:p>
          <a:p>
            <a:r>
              <a:rPr lang="en-GB" dirty="0"/>
              <a:t>Stakeholder pages can be linked to other entities. For example, project and fundings.</a:t>
            </a:r>
          </a:p>
          <a:p>
            <a:r>
              <a:rPr lang="en-GB"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Any user can create Stakeholder pages.</a:t>
            </a:r>
          </a:p>
          <a:p>
            <a:endParaRPr lang="en-GB" dirty="0"/>
          </a:p>
          <a:p>
            <a:pPr marL="0" indent="0">
              <a:buNone/>
            </a:pPr>
            <a:endParaRPr lang="en-GB" dirty="0"/>
          </a:p>
          <a:p>
            <a:endParaRPr lang="en-GB" dirty="0"/>
          </a:p>
        </p:txBody>
      </p:sp>
      <p:sp>
        <p:nvSpPr>
          <p:cNvPr id="4" name="Slide Number Placeholder 3">
            <a:extLst>
              <a:ext uri="{FF2B5EF4-FFF2-40B4-BE49-F238E27FC236}">
                <a16:creationId xmlns:a16="http://schemas.microsoft.com/office/drawing/2014/main" id="{3B4E1256-42E6-CF8E-1D22-47554727191F}"/>
              </a:ext>
            </a:extLst>
          </p:cNvPr>
          <p:cNvSpPr>
            <a:spLocks noGrp="1"/>
          </p:cNvSpPr>
          <p:nvPr>
            <p:ph type="sldNum" sz="quarter" idx="4"/>
          </p:nvPr>
        </p:nvSpPr>
        <p:spPr/>
        <p:txBody>
          <a:bodyPr/>
          <a:lstStyle/>
          <a:p>
            <a:fld id="{06A3B5ED-B1C0-4FCF-B405-E8D0BFB4F1F6}" type="slidenum">
              <a:rPr lang="de-DE" smtClean="0"/>
              <a:pPr/>
              <a:t>2</a:t>
            </a:fld>
            <a:endParaRPr lang="de-DE"/>
          </a:p>
        </p:txBody>
      </p:sp>
    </p:spTree>
    <p:extLst>
      <p:ext uri="{BB962C8B-B14F-4D97-AF65-F5344CB8AC3E}">
        <p14:creationId xmlns:p14="http://schemas.microsoft.com/office/powerpoint/2010/main" val="3174600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23F3F-51C9-A262-D4A0-3653FD2AC900}"/>
              </a:ext>
            </a:extLst>
          </p:cNvPr>
          <p:cNvSpPr>
            <a:spLocks noGrp="1"/>
          </p:cNvSpPr>
          <p:nvPr>
            <p:ph type="title"/>
          </p:nvPr>
        </p:nvSpPr>
        <p:spPr/>
        <p:txBody>
          <a:bodyPr/>
          <a:lstStyle/>
          <a:p>
            <a:r>
              <a:rPr lang="en-GB" dirty="0"/>
              <a:t>What is different between </a:t>
            </a:r>
            <a:br>
              <a:rPr lang="en-GB" dirty="0"/>
            </a:br>
            <a:r>
              <a:rPr lang="en-GB" dirty="0"/>
              <a:t>donor &amp; partner pages?</a:t>
            </a:r>
            <a:endParaRPr lang="de-DE" dirty="0"/>
          </a:p>
        </p:txBody>
      </p:sp>
      <p:graphicFrame>
        <p:nvGraphicFramePr>
          <p:cNvPr id="5" name="Table 5">
            <a:extLst>
              <a:ext uri="{FF2B5EF4-FFF2-40B4-BE49-F238E27FC236}">
                <a16:creationId xmlns:a16="http://schemas.microsoft.com/office/drawing/2014/main" id="{AFF7FA4F-CB1B-390F-B6A2-1B1EFA3F1577}"/>
              </a:ext>
            </a:extLst>
          </p:cNvPr>
          <p:cNvGraphicFramePr>
            <a:graphicFrameLocks noGrp="1"/>
          </p:cNvGraphicFramePr>
          <p:nvPr>
            <p:ph sz="half" idx="1"/>
            <p:extLst>
              <p:ext uri="{D42A27DB-BD31-4B8C-83A1-F6EECF244321}">
                <p14:modId xmlns:p14="http://schemas.microsoft.com/office/powerpoint/2010/main" val="2326645218"/>
              </p:ext>
            </p:extLst>
          </p:nvPr>
        </p:nvGraphicFramePr>
        <p:xfrm>
          <a:off x="793750" y="1685925"/>
          <a:ext cx="7556500" cy="3058160"/>
        </p:xfrm>
        <a:graphic>
          <a:graphicData uri="http://schemas.openxmlformats.org/drawingml/2006/table">
            <a:tbl>
              <a:tblPr firstRow="1" bandRow="1">
                <a:tableStyleId>{5C22544A-7EE6-4342-B048-85BDC9FD1C3A}</a:tableStyleId>
              </a:tblPr>
              <a:tblGrid>
                <a:gridCol w="2393831">
                  <a:extLst>
                    <a:ext uri="{9D8B030D-6E8A-4147-A177-3AD203B41FA5}">
                      <a16:colId xmlns:a16="http://schemas.microsoft.com/office/drawing/2014/main" val="2837105888"/>
                    </a:ext>
                  </a:extLst>
                </a:gridCol>
                <a:gridCol w="888763">
                  <a:extLst>
                    <a:ext uri="{9D8B030D-6E8A-4147-A177-3AD203B41FA5}">
                      <a16:colId xmlns:a16="http://schemas.microsoft.com/office/drawing/2014/main" val="620192105"/>
                    </a:ext>
                  </a:extLst>
                </a:gridCol>
                <a:gridCol w="786213">
                  <a:extLst>
                    <a:ext uri="{9D8B030D-6E8A-4147-A177-3AD203B41FA5}">
                      <a16:colId xmlns:a16="http://schemas.microsoft.com/office/drawing/2014/main" val="2698446894"/>
                    </a:ext>
                  </a:extLst>
                </a:gridCol>
                <a:gridCol w="3487693">
                  <a:extLst>
                    <a:ext uri="{9D8B030D-6E8A-4147-A177-3AD203B41FA5}">
                      <a16:colId xmlns:a16="http://schemas.microsoft.com/office/drawing/2014/main" val="1939372726"/>
                    </a:ext>
                  </a:extLst>
                </a:gridCol>
              </a:tblGrid>
              <a:tr h="370840">
                <a:tc>
                  <a:txBody>
                    <a:bodyPr/>
                    <a:lstStyle/>
                    <a:p>
                      <a:r>
                        <a:rPr lang="en-GB" sz="1600" dirty="0">
                          <a:latin typeface="Source Sans Pro" panose="020B0503030403020204" pitchFamily="34" charset="0"/>
                          <a:ea typeface="Source Sans Pro" panose="020B0503030403020204" pitchFamily="34" charset="0"/>
                        </a:rPr>
                        <a:t>Tab</a:t>
                      </a:r>
                      <a:endParaRPr lang="de-DE" sz="1600" dirty="0">
                        <a:latin typeface="Source Sans Pro" panose="020B0503030403020204" pitchFamily="34" charset="0"/>
                        <a:ea typeface="Source Sans Pro" panose="020B0503030403020204" pitchFamily="34" charset="0"/>
                      </a:endParaRPr>
                    </a:p>
                  </a:txBody>
                  <a:tcPr/>
                </a:tc>
                <a:tc>
                  <a:txBody>
                    <a:bodyPr/>
                    <a:lstStyle/>
                    <a:p>
                      <a:r>
                        <a:rPr lang="en-GB" sz="1600" dirty="0">
                          <a:latin typeface="Source Sans Pro" panose="020B0503030403020204" pitchFamily="34" charset="0"/>
                          <a:ea typeface="Source Sans Pro" panose="020B0503030403020204" pitchFamily="34" charset="0"/>
                        </a:rPr>
                        <a:t>Partner</a:t>
                      </a:r>
                      <a:endParaRPr lang="de-DE" sz="1600" dirty="0">
                        <a:latin typeface="Source Sans Pro" panose="020B0503030403020204" pitchFamily="34" charset="0"/>
                        <a:ea typeface="Source Sans Pro" panose="020B0503030403020204" pitchFamily="34" charset="0"/>
                      </a:endParaRPr>
                    </a:p>
                  </a:txBody>
                  <a:tcPr/>
                </a:tc>
                <a:tc>
                  <a:txBody>
                    <a:bodyPr/>
                    <a:lstStyle/>
                    <a:p>
                      <a:r>
                        <a:rPr lang="en-GB" sz="1600" dirty="0">
                          <a:latin typeface="Source Sans Pro" panose="020B0503030403020204" pitchFamily="34" charset="0"/>
                          <a:ea typeface="Source Sans Pro" panose="020B0503030403020204" pitchFamily="34" charset="0"/>
                        </a:rPr>
                        <a:t>Donor</a:t>
                      </a:r>
                      <a:endParaRPr lang="de-DE" sz="1600" dirty="0">
                        <a:latin typeface="Source Sans Pro" panose="020B0503030403020204" pitchFamily="34" charset="0"/>
                        <a:ea typeface="Source Sans Pro" panose="020B0503030403020204" pitchFamily="34" charset="0"/>
                      </a:endParaRPr>
                    </a:p>
                  </a:txBody>
                  <a:tcPr/>
                </a:tc>
                <a:tc>
                  <a:txBody>
                    <a:bodyPr/>
                    <a:lstStyle/>
                    <a:p>
                      <a:r>
                        <a:rPr lang="en-GB" sz="1600" dirty="0">
                          <a:latin typeface="Source Sans Pro" panose="020B0503030403020204" pitchFamily="34" charset="0"/>
                          <a:ea typeface="Source Sans Pro" panose="020B0503030403020204" pitchFamily="34" charset="0"/>
                        </a:rPr>
                        <a:t>Linkages with other entities</a:t>
                      </a:r>
                      <a:endParaRPr lang="de-DE" sz="1600"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2639691624"/>
                  </a:ext>
                </a:extLst>
              </a:tr>
              <a:tr h="370840">
                <a:tc>
                  <a:txBody>
                    <a:bodyPr/>
                    <a:lstStyle/>
                    <a:p>
                      <a:r>
                        <a:rPr lang="en-GB" sz="1600" dirty="0">
                          <a:latin typeface="Source Sans Pro" panose="020B0503030403020204" pitchFamily="34" charset="0"/>
                          <a:ea typeface="Source Sans Pro" panose="020B0503030403020204" pitchFamily="34" charset="0"/>
                        </a:rPr>
                        <a:t>Partner assessment box (overview tab partner)</a:t>
                      </a:r>
                      <a:endParaRPr lang="de-DE" sz="1600" dirty="0">
                        <a:latin typeface="Source Sans Pro" panose="020B0503030403020204" pitchFamily="34" charset="0"/>
                        <a:ea typeface="Source Sans Pro" panose="020B0503030403020204" pitchFamily="34" charset="0"/>
                      </a:endParaRPr>
                    </a:p>
                  </a:txBody>
                  <a:tcPr/>
                </a:tc>
                <a:tc>
                  <a:txBody>
                    <a:bodyPr/>
                    <a:lstStyle/>
                    <a:p>
                      <a:endParaRPr lang="de-DE" sz="1600" dirty="0">
                        <a:latin typeface="Source Sans Pro" panose="020B0503030403020204" pitchFamily="34" charset="0"/>
                        <a:ea typeface="Source Sans Pro" panose="020B0503030403020204" pitchFamily="34" charset="0"/>
                      </a:endParaRPr>
                    </a:p>
                  </a:txBody>
                  <a:tcPr/>
                </a:tc>
                <a:tc>
                  <a:txBody>
                    <a:bodyPr/>
                    <a:lstStyle/>
                    <a:p>
                      <a:endParaRPr lang="de-DE" sz="1600" dirty="0">
                        <a:latin typeface="Source Sans Pro" panose="020B0503030403020204" pitchFamily="34" charset="0"/>
                        <a:ea typeface="Source Sans Pro" panose="020B0503030403020204" pitchFamily="34" charset="0"/>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600" dirty="0">
                          <a:solidFill>
                            <a:srgbClr val="000000"/>
                          </a:solidFill>
                          <a:latin typeface="Source Sans Pro"/>
                          <a:ea typeface="Source Sans Pro" panose="020B0503030403020204" pitchFamily="34" charset="0"/>
                          <a:cs typeface="Open Sans Light"/>
                        </a:rPr>
                        <a:t>Appears on the overview of any project where the partner is a contract partner</a:t>
                      </a:r>
                      <a:endParaRPr lang="en-GB" sz="16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a:txBody>
                  <a:tcPr/>
                </a:tc>
                <a:extLst>
                  <a:ext uri="{0D108BD9-81ED-4DB2-BD59-A6C34878D82A}">
                    <a16:rowId xmlns:a16="http://schemas.microsoft.com/office/drawing/2014/main" val="3395773248"/>
                  </a:ext>
                </a:extLst>
              </a:tr>
              <a:tr h="370840">
                <a:tc>
                  <a:txBody>
                    <a:bodyPr/>
                    <a:lstStyle/>
                    <a:p>
                      <a:r>
                        <a:rPr lang="en-GB" sz="1600" dirty="0">
                          <a:latin typeface="Source Sans Pro" panose="020B0503030403020204" pitchFamily="34" charset="0"/>
                          <a:ea typeface="Source Sans Pro" panose="020B0503030403020204" pitchFamily="34" charset="0"/>
                        </a:rPr>
                        <a:t>Action plan box</a:t>
                      </a:r>
                    </a:p>
                    <a:p>
                      <a:r>
                        <a:rPr lang="en-GB" sz="1600" dirty="0">
                          <a:latin typeface="Source Sans Pro" panose="020B0503030403020204" pitchFamily="34" charset="0"/>
                          <a:ea typeface="Source Sans Pro" panose="020B0503030403020204" pitchFamily="34" charset="0"/>
                        </a:rPr>
                        <a:t>(overview tab partner)</a:t>
                      </a:r>
                      <a:endParaRPr lang="de-DE" sz="1600" dirty="0">
                        <a:latin typeface="Source Sans Pro" panose="020B0503030403020204" pitchFamily="34" charset="0"/>
                        <a:ea typeface="Source Sans Pro" panose="020B0503030403020204" pitchFamily="34" charset="0"/>
                      </a:endParaRPr>
                    </a:p>
                  </a:txBody>
                  <a:tcPr/>
                </a:tc>
                <a:tc>
                  <a:txBody>
                    <a:bodyPr/>
                    <a:lstStyle/>
                    <a:p>
                      <a:endParaRPr lang="de-DE" sz="1600" dirty="0">
                        <a:latin typeface="Source Sans Pro" panose="020B0503030403020204" pitchFamily="34" charset="0"/>
                        <a:ea typeface="Source Sans Pro" panose="020B0503030403020204" pitchFamily="34" charset="0"/>
                      </a:endParaRPr>
                    </a:p>
                  </a:txBody>
                  <a:tcPr/>
                </a:tc>
                <a:tc>
                  <a:txBody>
                    <a:bodyPr/>
                    <a:lstStyle/>
                    <a:p>
                      <a:endParaRPr lang="de-DE" sz="1600" dirty="0">
                        <a:latin typeface="Source Sans Pro" panose="020B0503030403020204" pitchFamily="34" charset="0"/>
                        <a:ea typeface="Source Sans Pro" panose="020B0503030403020204" pitchFamily="34" charset="0"/>
                      </a:endParaRPr>
                    </a:p>
                  </a:txBody>
                  <a:tcPr/>
                </a:tc>
                <a:tc>
                  <a:txBody>
                    <a:bodyPr/>
                    <a:lstStyle/>
                    <a:p>
                      <a:r>
                        <a:rPr lang="en-GB" sz="1600" dirty="0">
                          <a:latin typeface="Source Sans Pro" panose="020B0503030403020204" pitchFamily="34" charset="0"/>
                          <a:ea typeface="Source Sans Pro" panose="020B0503030403020204" pitchFamily="34" charset="0"/>
                        </a:rPr>
                        <a:t>Action plan tab is linked to the project where the partner is a contract partner</a:t>
                      </a:r>
                      <a:endParaRPr lang="de-DE" sz="1600"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3489455918"/>
                  </a:ext>
                </a:extLst>
              </a:tr>
              <a:tr h="370840">
                <a:tc>
                  <a:txBody>
                    <a:bodyPr/>
                    <a:lstStyle/>
                    <a:p>
                      <a:r>
                        <a:rPr lang="en-GB" sz="1600" dirty="0">
                          <a:latin typeface="Source Sans Pro" panose="020B0503030403020204" pitchFamily="34" charset="0"/>
                          <a:ea typeface="Source Sans Pro" panose="020B0503030403020204" pitchFamily="34" charset="0"/>
                        </a:rPr>
                        <a:t>Due diligence box</a:t>
                      </a:r>
                    </a:p>
                    <a:p>
                      <a:r>
                        <a:rPr lang="en-GB" sz="1600" dirty="0">
                          <a:latin typeface="Source Sans Pro" panose="020B0503030403020204" pitchFamily="34" charset="0"/>
                          <a:ea typeface="Source Sans Pro" panose="020B0503030403020204" pitchFamily="34" charset="0"/>
                        </a:rPr>
                        <a:t>(overview tab donor)</a:t>
                      </a:r>
                      <a:endParaRPr lang="de-DE" sz="1600" dirty="0">
                        <a:latin typeface="Source Sans Pro" panose="020B0503030403020204" pitchFamily="34" charset="0"/>
                        <a:ea typeface="Source Sans Pro" panose="020B0503030403020204" pitchFamily="34" charset="0"/>
                      </a:endParaRPr>
                    </a:p>
                  </a:txBody>
                  <a:tcPr/>
                </a:tc>
                <a:tc>
                  <a:txBody>
                    <a:bodyPr/>
                    <a:lstStyle/>
                    <a:p>
                      <a:endParaRPr lang="de-DE" sz="1600">
                        <a:latin typeface="Source Sans Pro" panose="020B0503030403020204" pitchFamily="34" charset="0"/>
                        <a:ea typeface="Source Sans Pro" panose="020B0503030403020204" pitchFamily="34" charset="0"/>
                      </a:endParaRPr>
                    </a:p>
                  </a:txBody>
                  <a:tcPr/>
                </a:tc>
                <a:tc>
                  <a:txBody>
                    <a:bodyPr/>
                    <a:lstStyle/>
                    <a:p>
                      <a:endParaRPr lang="de-DE" sz="1600" dirty="0">
                        <a:latin typeface="Source Sans Pro" panose="020B0503030403020204" pitchFamily="34" charset="0"/>
                        <a:ea typeface="Source Sans Pro" panose="020B0503030403020204" pitchFamily="34" charset="0"/>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6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Appears on all Funding pages with that Donor page selected as the Donor</a:t>
                      </a:r>
                    </a:p>
                  </a:txBody>
                  <a:tcPr/>
                </a:tc>
                <a:extLst>
                  <a:ext uri="{0D108BD9-81ED-4DB2-BD59-A6C34878D82A}">
                    <a16:rowId xmlns:a16="http://schemas.microsoft.com/office/drawing/2014/main" val="4285198479"/>
                  </a:ext>
                </a:extLst>
              </a:tr>
              <a:tr h="370840">
                <a:tc>
                  <a:txBody>
                    <a:bodyPr/>
                    <a:lstStyle/>
                    <a:p>
                      <a:r>
                        <a:rPr lang="en-GB" sz="1600" dirty="0">
                          <a:latin typeface="Source Sans Pro" panose="020B0503030403020204" pitchFamily="34" charset="0"/>
                          <a:ea typeface="Source Sans Pro" panose="020B0503030403020204" pitchFamily="34" charset="0"/>
                        </a:rPr>
                        <a:t>Donor requirements box</a:t>
                      </a:r>
                    </a:p>
                    <a:p>
                      <a:r>
                        <a:rPr lang="en-GB" sz="1600" dirty="0">
                          <a:latin typeface="Source Sans Pro" panose="020B0503030403020204" pitchFamily="34" charset="0"/>
                          <a:ea typeface="Source Sans Pro" panose="020B0503030403020204" pitchFamily="34" charset="0"/>
                        </a:rPr>
                        <a:t>(overview tab donor)</a:t>
                      </a:r>
                      <a:endParaRPr lang="de-DE" sz="1600" dirty="0">
                        <a:latin typeface="Source Sans Pro" panose="020B0503030403020204" pitchFamily="34" charset="0"/>
                        <a:ea typeface="Source Sans Pro" panose="020B0503030403020204" pitchFamily="34" charset="0"/>
                      </a:endParaRPr>
                    </a:p>
                  </a:txBody>
                  <a:tcPr/>
                </a:tc>
                <a:tc>
                  <a:txBody>
                    <a:bodyPr/>
                    <a:lstStyle/>
                    <a:p>
                      <a:endParaRPr lang="de-DE" sz="1600">
                        <a:latin typeface="Source Sans Pro" panose="020B0503030403020204" pitchFamily="34" charset="0"/>
                        <a:ea typeface="Source Sans Pro" panose="020B0503030403020204" pitchFamily="34" charset="0"/>
                      </a:endParaRPr>
                    </a:p>
                  </a:txBody>
                  <a:tcPr/>
                </a:tc>
                <a:tc>
                  <a:txBody>
                    <a:bodyPr/>
                    <a:lstStyle/>
                    <a:p>
                      <a:endParaRPr lang="de-DE" sz="1600" dirty="0">
                        <a:latin typeface="Source Sans Pro" panose="020B0503030403020204" pitchFamily="34" charset="0"/>
                        <a:ea typeface="Source Sans Pro" panose="020B0503030403020204" pitchFamily="34" charset="0"/>
                      </a:endParaRPr>
                    </a:p>
                  </a:txBody>
                  <a:tcPr/>
                </a:tc>
                <a:tc>
                  <a:txBody>
                    <a:bodyPr/>
                    <a:lstStyle/>
                    <a:p>
                      <a:pPr marL="0" marR="0" lvl="0" indent="0" algn="l" rtl="0" eaLnBrk="1" fontAlgn="auto" latinLnBrk="0" hangingPunct="1">
                        <a:lnSpc>
                          <a:spcPct val="100000"/>
                        </a:lnSpc>
                        <a:spcBef>
                          <a:spcPts val="0"/>
                        </a:spcBef>
                        <a:spcAft>
                          <a:spcPts val="0"/>
                        </a:spcAft>
                        <a:buClrTx/>
                        <a:buSzTx/>
                        <a:buFontTx/>
                        <a:buNone/>
                      </a:pPr>
                      <a:r>
                        <a:rPr lang="en-GB" sz="1600" dirty="0">
                          <a:solidFill>
                            <a:srgbClr val="000000"/>
                          </a:solidFill>
                          <a:latin typeface="Source Sans Pro"/>
                          <a:ea typeface="Source Sans Pro"/>
                          <a:cs typeface="Open Sans Light"/>
                        </a:rPr>
                        <a:t>Appears on donor &amp; funding pages. </a:t>
                      </a:r>
                    </a:p>
                  </a:txBody>
                  <a:tcPr/>
                </a:tc>
                <a:extLst>
                  <a:ext uri="{0D108BD9-81ED-4DB2-BD59-A6C34878D82A}">
                    <a16:rowId xmlns:a16="http://schemas.microsoft.com/office/drawing/2014/main" val="3154879323"/>
                  </a:ext>
                </a:extLst>
              </a:tr>
              <a:tr h="370840">
                <a:tc>
                  <a:txBody>
                    <a:bodyPr/>
                    <a:lstStyle/>
                    <a:p>
                      <a:r>
                        <a:rPr lang="en-GB" sz="1600" dirty="0">
                          <a:latin typeface="Source Sans Pro" panose="020B0503030403020204" pitchFamily="34" charset="0"/>
                          <a:ea typeface="Source Sans Pro" panose="020B0503030403020204" pitchFamily="34" charset="0"/>
                        </a:rPr>
                        <a:t>Workflow cycle tab</a:t>
                      </a:r>
                    </a:p>
                  </a:txBody>
                  <a:tcPr/>
                </a:tc>
                <a:tc>
                  <a:txBody>
                    <a:bodyPr/>
                    <a:lstStyle/>
                    <a:p>
                      <a:endParaRPr lang="de-DE" sz="1600" dirty="0">
                        <a:latin typeface="Source Sans Pro" panose="020B0503030403020204" pitchFamily="34" charset="0"/>
                        <a:ea typeface="Source Sans Pro" panose="020B0503030403020204" pitchFamily="34" charset="0"/>
                      </a:endParaRPr>
                    </a:p>
                  </a:txBody>
                  <a:tcPr/>
                </a:tc>
                <a:tc>
                  <a:txBody>
                    <a:bodyPr/>
                    <a:lstStyle/>
                    <a:p>
                      <a:endParaRPr lang="de-DE" sz="1600" dirty="0">
                        <a:latin typeface="Source Sans Pro" panose="020B0503030403020204" pitchFamily="34" charset="0"/>
                        <a:ea typeface="Source Sans Pro" panose="020B0503030403020204" pitchFamily="34" charset="0"/>
                      </a:endParaRPr>
                    </a:p>
                  </a:txBody>
                  <a:tcPr/>
                </a:tc>
                <a:tc>
                  <a:txBody>
                    <a:bodyPr/>
                    <a:lstStyle/>
                    <a:p>
                      <a:r>
                        <a:rPr lang="en-GB" sz="1600" dirty="0">
                          <a:latin typeface="Source Sans Pro" panose="020B0503030403020204" pitchFamily="34" charset="0"/>
                          <a:ea typeface="Source Sans Pro" panose="020B0503030403020204" pitchFamily="34" charset="0"/>
                        </a:rPr>
                        <a:t>Appears only on partner pages</a:t>
                      </a:r>
                      <a:endParaRPr lang="de-DE" sz="1600" dirty="0">
                        <a:latin typeface="Source Sans Pro" panose="020B0503030403020204" pitchFamily="34" charset="0"/>
                        <a:ea typeface="Source Sans Pro" panose="020B0503030403020204" pitchFamily="34" charset="0"/>
                      </a:endParaRPr>
                    </a:p>
                  </a:txBody>
                  <a:tcPr/>
                </a:tc>
                <a:extLst>
                  <a:ext uri="{0D108BD9-81ED-4DB2-BD59-A6C34878D82A}">
                    <a16:rowId xmlns:a16="http://schemas.microsoft.com/office/drawing/2014/main" val="3922585517"/>
                  </a:ext>
                </a:extLst>
              </a:tr>
            </a:tbl>
          </a:graphicData>
        </a:graphic>
      </p:graphicFrame>
      <p:sp>
        <p:nvSpPr>
          <p:cNvPr id="4" name="Slide Number Placeholder 3">
            <a:extLst>
              <a:ext uri="{FF2B5EF4-FFF2-40B4-BE49-F238E27FC236}">
                <a16:creationId xmlns:a16="http://schemas.microsoft.com/office/drawing/2014/main" id="{A07A7D8B-B6F7-54DB-C999-7EADAFD8B81C}"/>
              </a:ext>
            </a:extLst>
          </p:cNvPr>
          <p:cNvSpPr>
            <a:spLocks noGrp="1"/>
          </p:cNvSpPr>
          <p:nvPr>
            <p:ph type="sldNum" sz="quarter" idx="4"/>
          </p:nvPr>
        </p:nvSpPr>
        <p:spPr/>
        <p:txBody>
          <a:bodyPr/>
          <a:lstStyle/>
          <a:p>
            <a:fld id="{06A3B5ED-B1C0-4FCF-B405-E8D0BFB4F1F6}" type="slidenum">
              <a:rPr lang="de-DE" smtClean="0"/>
              <a:pPr/>
              <a:t>3</a:t>
            </a:fld>
            <a:endParaRPr lang="de-DE"/>
          </a:p>
        </p:txBody>
      </p:sp>
      <p:pic>
        <p:nvPicPr>
          <p:cNvPr id="7" name="Graphic 6" descr="Checkmark with solid fill">
            <a:extLst>
              <a:ext uri="{FF2B5EF4-FFF2-40B4-BE49-F238E27FC236}">
                <a16:creationId xmlns:a16="http://schemas.microsoft.com/office/drawing/2014/main" id="{BC9949ED-2CF2-975C-AFF3-42AE46BDE19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28343" y="2216782"/>
            <a:ext cx="363196" cy="363196"/>
          </a:xfrm>
          <a:prstGeom prst="rect">
            <a:avLst/>
          </a:prstGeom>
        </p:spPr>
      </p:pic>
      <p:pic>
        <p:nvPicPr>
          <p:cNvPr id="8" name="Graphic 7" descr="Checkmark with solid fill">
            <a:extLst>
              <a:ext uri="{FF2B5EF4-FFF2-40B4-BE49-F238E27FC236}">
                <a16:creationId xmlns:a16="http://schemas.microsoft.com/office/drawing/2014/main" id="{3E77F3F7-4DC1-FAA3-65F3-0995E944A29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296136" y="3359150"/>
            <a:ext cx="363196" cy="363196"/>
          </a:xfrm>
          <a:prstGeom prst="rect">
            <a:avLst/>
          </a:prstGeom>
        </p:spPr>
      </p:pic>
      <p:pic>
        <p:nvPicPr>
          <p:cNvPr id="9" name="Graphic 8" descr="Checkmark with solid fill">
            <a:extLst>
              <a:ext uri="{FF2B5EF4-FFF2-40B4-BE49-F238E27FC236}">
                <a16:creationId xmlns:a16="http://schemas.microsoft.com/office/drawing/2014/main" id="{36F1B77A-BC6F-9374-8843-6C9D35C3527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28150" y="2737924"/>
            <a:ext cx="363196" cy="363196"/>
          </a:xfrm>
          <a:prstGeom prst="rect">
            <a:avLst/>
          </a:prstGeom>
        </p:spPr>
      </p:pic>
      <p:pic>
        <p:nvPicPr>
          <p:cNvPr id="10" name="Graphic 9" descr="Checkmark with solid fill">
            <a:extLst>
              <a:ext uri="{FF2B5EF4-FFF2-40B4-BE49-F238E27FC236}">
                <a16:creationId xmlns:a16="http://schemas.microsoft.com/office/drawing/2014/main" id="{3E2210CF-3D5D-9210-E7F4-9B8556404B2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296136" y="3890491"/>
            <a:ext cx="363196" cy="363196"/>
          </a:xfrm>
          <a:prstGeom prst="rect">
            <a:avLst/>
          </a:prstGeom>
        </p:spPr>
      </p:pic>
      <p:pic>
        <p:nvPicPr>
          <p:cNvPr id="11" name="Graphic 10" descr="Checkmark with solid fill">
            <a:extLst>
              <a:ext uri="{FF2B5EF4-FFF2-40B4-BE49-F238E27FC236}">
                <a16:creationId xmlns:a16="http://schemas.microsoft.com/office/drawing/2014/main" id="{2C6CD7DC-D7F3-FBE1-41A7-B55D9FEBD7E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28150" y="4380889"/>
            <a:ext cx="363196" cy="363196"/>
          </a:xfrm>
          <a:prstGeom prst="rect">
            <a:avLst/>
          </a:prstGeom>
        </p:spPr>
      </p:pic>
    </p:spTree>
    <p:extLst>
      <p:ext uri="{BB962C8B-B14F-4D97-AF65-F5344CB8AC3E}">
        <p14:creationId xmlns:p14="http://schemas.microsoft.com/office/powerpoint/2010/main" val="2446470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2595EE3-F9FE-EC0F-19E9-2D792FAB5BB9}"/>
              </a:ext>
            </a:extLst>
          </p:cNvPr>
          <p:cNvPicPr>
            <a:picLocks noChangeAspect="1"/>
          </p:cNvPicPr>
          <p:nvPr/>
        </p:nvPicPr>
        <p:blipFill>
          <a:blip r:embed="rId2"/>
          <a:stretch>
            <a:fillRect/>
          </a:stretch>
        </p:blipFill>
        <p:spPr>
          <a:xfrm>
            <a:off x="4160081" y="1541643"/>
            <a:ext cx="4513683" cy="3578955"/>
          </a:xfrm>
          <a:prstGeom prst="rect">
            <a:avLst/>
          </a:prstGeom>
          <a:ln>
            <a:solidFill>
              <a:schemeClr val="bg1">
                <a:lumMod val="65000"/>
              </a:schemeClr>
            </a:solidFill>
          </a:ln>
        </p:spPr>
      </p:pic>
      <p:sp>
        <p:nvSpPr>
          <p:cNvPr id="2" name="Title 1">
            <a:extLst>
              <a:ext uri="{FF2B5EF4-FFF2-40B4-BE49-F238E27FC236}">
                <a16:creationId xmlns:a16="http://schemas.microsoft.com/office/drawing/2014/main" id="{29F0B395-6352-4161-B89A-1E7B6C5CF64C}"/>
              </a:ext>
            </a:extLst>
          </p:cNvPr>
          <p:cNvSpPr>
            <a:spLocks noGrp="1"/>
          </p:cNvSpPr>
          <p:nvPr>
            <p:ph type="title"/>
          </p:nvPr>
        </p:nvSpPr>
        <p:spPr/>
        <p:txBody>
          <a:bodyPr/>
          <a:lstStyle/>
          <a:p>
            <a:r>
              <a:rPr lang="en-GB" dirty="0">
                <a:latin typeface="Source Sans Pro Semibold"/>
              </a:rPr>
              <a:t>What is the partner assessment </a:t>
            </a:r>
            <a:br>
              <a:rPr lang="en-GB" dirty="0">
                <a:latin typeface="Source Sans Pro Semibold"/>
              </a:rPr>
            </a:br>
            <a:r>
              <a:rPr lang="en-GB" dirty="0">
                <a:latin typeface="Source Sans Pro Semibold"/>
              </a:rPr>
              <a:t>box?</a:t>
            </a:r>
          </a:p>
        </p:txBody>
      </p:sp>
      <p:sp>
        <p:nvSpPr>
          <p:cNvPr id="3" name="Content Placeholder 2">
            <a:extLst>
              <a:ext uri="{FF2B5EF4-FFF2-40B4-BE49-F238E27FC236}">
                <a16:creationId xmlns:a16="http://schemas.microsoft.com/office/drawing/2014/main" id="{A78B8D43-2AEB-4587-A991-8FE5584646C8}"/>
              </a:ext>
            </a:extLst>
          </p:cNvPr>
          <p:cNvSpPr>
            <a:spLocks noGrp="1"/>
          </p:cNvSpPr>
          <p:nvPr>
            <p:ph sz="half" idx="1"/>
          </p:nvPr>
        </p:nvSpPr>
        <p:spPr>
          <a:xfrm>
            <a:off x="793489" y="2059535"/>
            <a:ext cx="2872658" cy="2923109"/>
          </a:xfrm>
        </p:spPr>
        <p:txBody>
          <a:bodyPr vert="horz" lIns="0" tIns="0" rIns="0" bIns="0" rtlCol="0" anchor="t">
            <a:noAutofit/>
          </a:bodyPr>
          <a:lstStyle/>
          <a:p>
            <a:pPr>
              <a:lnSpc>
                <a:spcPct val="100000"/>
              </a:lnSpc>
              <a:spcBef>
                <a:spcPts val="450"/>
              </a:spcBef>
              <a:spcAft>
                <a:spcPts val="450"/>
              </a:spcAft>
            </a:pPr>
            <a:r>
              <a:rPr lang="en-GB" sz="1400" dirty="0">
                <a:solidFill>
                  <a:srgbClr val="000000"/>
                </a:solidFill>
                <a:latin typeface="Source Sans Pro"/>
                <a:ea typeface="Source Sans Pro" panose="020B0503030403020204" pitchFamily="34" charset="0"/>
                <a:cs typeface="Open Sans Light"/>
              </a:rPr>
              <a:t>The partner assessment box provides key information about the partner assessment and the organisation at a glance.</a:t>
            </a:r>
          </a:p>
          <a:p>
            <a:pPr>
              <a:lnSpc>
                <a:spcPct val="100000"/>
              </a:lnSpc>
              <a:spcBef>
                <a:spcPts val="450"/>
              </a:spcBef>
              <a:spcAft>
                <a:spcPts val="450"/>
              </a:spcAft>
            </a:pPr>
            <a:r>
              <a:rPr lang="en-GB" sz="1400" dirty="0">
                <a:solidFill>
                  <a:srgbClr val="000000"/>
                </a:solidFill>
                <a:latin typeface="Source Sans Pro"/>
                <a:ea typeface="Source Sans Pro" panose="020B0503030403020204" pitchFamily="34" charset="0"/>
                <a:cs typeface="Open Sans Light"/>
              </a:rPr>
              <a:t>The box has to be completed manually. Information is found in the partner assessment tool.</a:t>
            </a:r>
          </a:p>
          <a:p>
            <a:pPr>
              <a:lnSpc>
                <a:spcPct val="100000"/>
              </a:lnSpc>
              <a:spcBef>
                <a:spcPts val="450"/>
              </a:spcBef>
              <a:spcAft>
                <a:spcPts val="450"/>
              </a:spcAft>
            </a:pPr>
            <a:r>
              <a:rPr lang="en-GB" sz="1400" dirty="0">
                <a:solidFill>
                  <a:srgbClr val="000000"/>
                </a:solidFill>
                <a:latin typeface="Source Sans Pro"/>
                <a:ea typeface="Source Sans Pro" panose="020B0503030403020204" pitchFamily="34" charset="0"/>
                <a:cs typeface="Open Sans Light"/>
              </a:rPr>
              <a:t>The partner assessment box pulls through to appear on the overview of any Project with that partner selected as the ‘Contract partner’.</a:t>
            </a:r>
          </a:p>
          <a:p>
            <a:pPr>
              <a:lnSpc>
                <a:spcPct val="100000"/>
              </a:lnSpc>
              <a:spcBef>
                <a:spcPts val="450"/>
              </a:spcBef>
              <a:spcAft>
                <a:spcPts val="450"/>
              </a:spcAft>
            </a:pPr>
            <a:endParaRPr lang="en-GB" sz="1400" dirty="0">
              <a:solidFill>
                <a:srgbClr val="000000"/>
              </a:solidFill>
              <a:latin typeface="Source Sans Pro"/>
              <a:ea typeface="Source Sans Pro" panose="020B0503030403020204" pitchFamily="34" charset="0"/>
              <a:cs typeface="Open Sans Light"/>
            </a:endParaRPr>
          </a:p>
          <a:p>
            <a:pPr>
              <a:lnSpc>
                <a:spcPct val="110000"/>
              </a:lnSpc>
              <a:spcBef>
                <a:spcPts val="450"/>
              </a:spcBef>
              <a:spcAft>
                <a:spcPts val="450"/>
              </a:spcAft>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a:p>
            <a:pPr lvl="1">
              <a:lnSpc>
                <a:spcPct val="110000"/>
              </a:lnSpc>
              <a:spcBef>
                <a:spcPts val="450"/>
              </a:spcBef>
              <a:spcAft>
                <a:spcPts val="450"/>
              </a:spcAft>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a:p>
            <a:pPr marL="0" indent="0">
              <a:lnSpc>
                <a:spcPct val="110000"/>
              </a:lnSpc>
              <a:spcBef>
                <a:spcPts val="450"/>
              </a:spcBef>
              <a:spcAft>
                <a:spcPts val="450"/>
              </a:spcAft>
              <a:buNone/>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a:p>
            <a:pPr>
              <a:lnSpc>
                <a:spcPct val="110000"/>
              </a:lnSpc>
              <a:spcBef>
                <a:spcPts val="450"/>
              </a:spcBef>
              <a:spcAft>
                <a:spcPts val="450"/>
              </a:spcAft>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p:txBody>
      </p:sp>
      <p:sp>
        <p:nvSpPr>
          <p:cNvPr id="4" name="Slide Number Placeholder 3">
            <a:extLst>
              <a:ext uri="{FF2B5EF4-FFF2-40B4-BE49-F238E27FC236}">
                <a16:creationId xmlns:a16="http://schemas.microsoft.com/office/drawing/2014/main" id="{35498934-91AA-E594-4791-ED8AF79311FE}"/>
              </a:ext>
            </a:extLst>
          </p:cNvPr>
          <p:cNvSpPr>
            <a:spLocks noGrp="1"/>
          </p:cNvSpPr>
          <p:nvPr>
            <p:ph type="sldNum" sz="quarter" idx="4"/>
          </p:nvPr>
        </p:nvSpPr>
        <p:spPr/>
        <p:txBody>
          <a:bodyPr/>
          <a:lstStyle/>
          <a:p>
            <a:fld id="{06A3B5ED-B1C0-4FCF-B405-E8D0BFB4F1F6}" type="slidenum">
              <a:rPr lang="de-DE" smtClean="0"/>
              <a:pPr/>
              <a:t>4</a:t>
            </a:fld>
            <a:endParaRPr lang="en-GB" dirty="0"/>
          </a:p>
        </p:txBody>
      </p:sp>
      <p:pic>
        <p:nvPicPr>
          <p:cNvPr id="11" name="Picture 10">
            <a:extLst>
              <a:ext uri="{FF2B5EF4-FFF2-40B4-BE49-F238E27FC236}">
                <a16:creationId xmlns:a16="http://schemas.microsoft.com/office/drawing/2014/main" id="{0A6F3361-CB0D-CB11-7D11-5D97BBAD58AC}"/>
              </a:ext>
            </a:extLst>
          </p:cNvPr>
          <p:cNvPicPr>
            <a:picLocks noChangeAspect="1"/>
          </p:cNvPicPr>
          <p:nvPr/>
        </p:nvPicPr>
        <p:blipFill rotWithShape="1">
          <a:blip r:embed="rId3"/>
          <a:srcRect b="3467"/>
          <a:stretch/>
        </p:blipFill>
        <p:spPr>
          <a:xfrm>
            <a:off x="3917777" y="3799778"/>
            <a:ext cx="3611067" cy="1740134"/>
          </a:xfrm>
          <a:prstGeom prst="rect">
            <a:avLst/>
          </a:prstGeom>
          <a:ln>
            <a:solidFill>
              <a:schemeClr val="bg1">
                <a:lumMod val="65000"/>
              </a:schemeClr>
            </a:solidFill>
          </a:ln>
        </p:spPr>
      </p:pic>
    </p:spTree>
    <p:extLst>
      <p:ext uri="{BB962C8B-B14F-4D97-AF65-F5344CB8AC3E}">
        <p14:creationId xmlns:p14="http://schemas.microsoft.com/office/powerpoint/2010/main" val="310300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DA6242-01EC-F3F2-1CF8-36F838AC3714}"/>
              </a:ext>
            </a:extLst>
          </p:cNvPr>
          <p:cNvPicPr>
            <a:picLocks noChangeAspect="1"/>
          </p:cNvPicPr>
          <p:nvPr/>
        </p:nvPicPr>
        <p:blipFill rotWithShape="1">
          <a:blip r:embed="rId2"/>
          <a:srcRect b="49772"/>
          <a:stretch/>
        </p:blipFill>
        <p:spPr>
          <a:xfrm>
            <a:off x="3524734" y="1980764"/>
            <a:ext cx="4996694" cy="1753472"/>
          </a:xfrm>
          <a:prstGeom prst="rect">
            <a:avLst/>
          </a:prstGeom>
          <a:ln>
            <a:solidFill>
              <a:schemeClr val="bg1">
                <a:lumMod val="65000"/>
              </a:schemeClr>
            </a:solidFill>
          </a:ln>
        </p:spPr>
      </p:pic>
      <p:sp>
        <p:nvSpPr>
          <p:cNvPr id="2" name="Title 1">
            <a:extLst>
              <a:ext uri="{FF2B5EF4-FFF2-40B4-BE49-F238E27FC236}">
                <a16:creationId xmlns:a16="http://schemas.microsoft.com/office/drawing/2014/main" id="{29F0B395-6352-4161-B89A-1E7B6C5CF64C}"/>
              </a:ext>
            </a:extLst>
          </p:cNvPr>
          <p:cNvSpPr>
            <a:spLocks noGrp="1"/>
          </p:cNvSpPr>
          <p:nvPr>
            <p:ph type="title"/>
          </p:nvPr>
        </p:nvSpPr>
        <p:spPr/>
        <p:txBody>
          <a:bodyPr/>
          <a:lstStyle/>
          <a:p>
            <a:r>
              <a:rPr lang="en-GB" dirty="0">
                <a:latin typeface="Source Sans Pro Semibold"/>
              </a:rPr>
              <a:t>What is the donor due diligence </a:t>
            </a:r>
            <a:br>
              <a:rPr lang="en-GB" dirty="0">
                <a:latin typeface="Source Sans Pro Semibold"/>
              </a:rPr>
            </a:br>
            <a:r>
              <a:rPr lang="en-GB" dirty="0">
                <a:latin typeface="Source Sans Pro Semibold"/>
              </a:rPr>
              <a:t>box?</a:t>
            </a:r>
          </a:p>
        </p:txBody>
      </p:sp>
      <p:sp>
        <p:nvSpPr>
          <p:cNvPr id="3" name="Content Placeholder 2">
            <a:extLst>
              <a:ext uri="{FF2B5EF4-FFF2-40B4-BE49-F238E27FC236}">
                <a16:creationId xmlns:a16="http://schemas.microsoft.com/office/drawing/2014/main" id="{A78B8D43-2AEB-4587-A991-8FE5584646C8}"/>
              </a:ext>
            </a:extLst>
          </p:cNvPr>
          <p:cNvSpPr>
            <a:spLocks noGrp="1"/>
          </p:cNvSpPr>
          <p:nvPr>
            <p:ph sz="half" idx="1"/>
          </p:nvPr>
        </p:nvSpPr>
        <p:spPr>
          <a:xfrm>
            <a:off x="793488" y="1945282"/>
            <a:ext cx="2436822" cy="3296468"/>
          </a:xfrm>
        </p:spPr>
        <p:txBody>
          <a:bodyPr>
            <a:noAutofit/>
          </a:bodyPr>
          <a:lstStyle/>
          <a:p>
            <a:pPr>
              <a:lnSpc>
                <a:spcPct val="100000"/>
              </a:lnSpc>
              <a:spcBef>
                <a:spcPts val="450"/>
              </a:spcBef>
              <a:spcAft>
                <a:spcPts val="450"/>
              </a:spcAft>
            </a:pPr>
            <a:r>
              <a:rPr lang="en-GB" sz="14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The due diligence overview box appears on Donor pages only.</a:t>
            </a:r>
          </a:p>
          <a:p>
            <a:pPr>
              <a:lnSpc>
                <a:spcPct val="100000"/>
              </a:lnSpc>
              <a:spcBef>
                <a:spcPts val="450"/>
              </a:spcBef>
              <a:spcAft>
                <a:spcPts val="300"/>
              </a:spcAft>
            </a:pPr>
            <a:r>
              <a:rPr lang="en-GB" sz="14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The box allows to capture the outcome of due diligence processes conducted with donors.</a:t>
            </a:r>
          </a:p>
          <a:p>
            <a:pPr>
              <a:lnSpc>
                <a:spcPct val="100000"/>
              </a:lnSpc>
              <a:spcBef>
                <a:spcPts val="450"/>
              </a:spcBef>
              <a:spcAft>
                <a:spcPts val="300"/>
              </a:spcAft>
            </a:pPr>
            <a:r>
              <a:rPr lang="en-GB" sz="14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The box has to be completed manually.</a:t>
            </a:r>
          </a:p>
          <a:p>
            <a:pPr>
              <a:lnSpc>
                <a:spcPct val="100000"/>
              </a:lnSpc>
              <a:spcBef>
                <a:spcPts val="450"/>
              </a:spcBef>
              <a:spcAft>
                <a:spcPts val="300"/>
              </a:spcAft>
            </a:pPr>
            <a:r>
              <a:rPr lang="en-US" sz="14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This is important for CBM global accountability reporting.</a:t>
            </a:r>
            <a:endParaRPr lang="en-GB" sz="14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a:p>
            <a:pPr>
              <a:lnSpc>
                <a:spcPct val="110000"/>
              </a:lnSpc>
              <a:spcBef>
                <a:spcPts val="450"/>
              </a:spcBef>
              <a:spcAft>
                <a:spcPts val="450"/>
              </a:spcAft>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a:p>
            <a:pPr lvl="1">
              <a:lnSpc>
                <a:spcPct val="110000"/>
              </a:lnSpc>
              <a:spcBef>
                <a:spcPts val="450"/>
              </a:spcBef>
              <a:spcAft>
                <a:spcPts val="450"/>
              </a:spcAft>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a:p>
            <a:pPr marL="0" indent="0">
              <a:lnSpc>
                <a:spcPct val="110000"/>
              </a:lnSpc>
              <a:spcBef>
                <a:spcPts val="450"/>
              </a:spcBef>
              <a:spcAft>
                <a:spcPts val="450"/>
              </a:spcAft>
              <a:buNone/>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a:p>
            <a:pPr>
              <a:lnSpc>
                <a:spcPct val="110000"/>
              </a:lnSpc>
              <a:spcBef>
                <a:spcPts val="450"/>
              </a:spcBef>
              <a:spcAft>
                <a:spcPts val="450"/>
              </a:spcAft>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p:txBody>
      </p:sp>
      <p:sp>
        <p:nvSpPr>
          <p:cNvPr id="4" name="Slide Number Placeholder 3">
            <a:extLst>
              <a:ext uri="{FF2B5EF4-FFF2-40B4-BE49-F238E27FC236}">
                <a16:creationId xmlns:a16="http://schemas.microsoft.com/office/drawing/2014/main" id="{226678B2-1783-DDF4-FE91-210EE75AA7F6}"/>
              </a:ext>
            </a:extLst>
          </p:cNvPr>
          <p:cNvSpPr>
            <a:spLocks noGrp="1"/>
          </p:cNvSpPr>
          <p:nvPr>
            <p:ph type="sldNum" sz="quarter" idx="4"/>
          </p:nvPr>
        </p:nvSpPr>
        <p:spPr/>
        <p:txBody>
          <a:bodyPr/>
          <a:lstStyle/>
          <a:p>
            <a:fld id="{06A3B5ED-B1C0-4FCF-B405-E8D0BFB4F1F6}" type="slidenum">
              <a:rPr lang="de-DE" smtClean="0"/>
              <a:pPr/>
              <a:t>5</a:t>
            </a:fld>
            <a:endParaRPr lang="en-GB"/>
          </a:p>
        </p:txBody>
      </p:sp>
      <p:pic>
        <p:nvPicPr>
          <p:cNvPr id="8" name="Picture 7">
            <a:extLst>
              <a:ext uri="{FF2B5EF4-FFF2-40B4-BE49-F238E27FC236}">
                <a16:creationId xmlns:a16="http://schemas.microsoft.com/office/drawing/2014/main" id="{DCCB797E-0995-70CB-7F34-2C9EC63486A2}"/>
              </a:ext>
            </a:extLst>
          </p:cNvPr>
          <p:cNvPicPr>
            <a:picLocks noChangeAspect="1"/>
          </p:cNvPicPr>
          <p:nvPr/>
        </p:nvPicPr>
        <p:blipFill>
          <a:blip r:embed="rId3"/>
          <a:stretch>
            <a:fillRect/>
          </a:stretch>
        </p:blipFill>
        <p:spPr>
          <a:xfrm>
            <a:off x="3524734" y="3222385"/>
            <a:ext cx="3537892" cy="1394581"/>
          </a:xfrm>
          <a:prstGeom prst="rect">
            <a:avLst/>
          </a:prstGeom>
          <a:ln>
            <a:solidFill>
              <a:schemeClr val="bg1">
                <a:lumMod val="65000"/>
              </a:schemeClr>
            </a:solidFill>
          </a:ln>
        </p:spPr>
      </p:pic>
    </p:spTree>
    <p:extLst>
      <p:ext uri="{BB962C8B-B14F-4D97-AF65-F5344CB8AC3E}">
        <p14:creationId xmlns:p14="http://schemas.microsoft.com/office/powerpoint/2010/main" val="3905381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0B395-6352-4161-B89A-1E7B6C5CF64C}"/>
              </a:ext>
            </a:extLst>
          </p:cNvPr>
          <p:cNvSpPr>
            <a:spLocks noGrp="1"/>
          </p:cNvSpPr>
          <p:nvPr>
            <p:ph type="title"/>
          </p:nvPr>
        </p:nvSpPr>
        <p:spPr/>
        <p:txBody>
          <a:bodyPr/>
          <a:lstStyle/>
          <a:p>
            <a:r>
              <a:rPr lang="en-GB" dirty="0">
                <a:latin typeface="Source Sans Pro Semibold"/>
              </a:rPr>
              <a:t>What is the donor requirements </a:t>
            </a:r>
            <a:br>
              <a:rPr lang="en-GB" dirty="0">
                <a:latin typeface="Source Sans Pro Semibold"/>
              </a:rPr>
            </a:br>
            <a:r>
              <a:rPr lang="en-GB" dirty="0">
                <a:latin typeface="Source Sans Pro Semibold"/>
              </a:rPr>
              <a:t>box?</a:t>
            </a:r>
          </a:p>
        </p:txBody>
      </p:sp>
      <p:sp>
        <p:nvSpPr>
          <p:cNvPr id="3" name="Content Placeholder 2">
            <a:extLst>
              <a:ext uri="{FF2B5EF4-FFF2-40B4-BE49-F238E27FC236}">
                <a16:creationId xmlns:a16="http://schemas.microsoft.com/office/drawing/2014/main" id="{A78B8D43-2AEB-4587-A991-8FE5584646C8}"/>
              </a:ext>
            </a:extLst>
          </p:cNvPr>
          <p:cNvSpPr>
            <a:spLocks noGrp="1"/>
          </p:cNvSpPr>
          <p:nvPr>
            <p:ph sz="half" idx="1"/>
          </p:nvPr>
        </p:nvSpPr>
        <p:spPr>
          <a:xfrm>
            <a:off x="793488" y="1646625"/>
            <a:ext cx="3142280" cy="3899595"/>
          </a:xfrm>
        </p:spPr>
        <p:txBody>
          <a:bodyPr>
            <a:noAutofit/>
          </a:bodyPr>
          <a:lstStyle/>
          <a:p>
            <a:pPr>
              <a:lnSpc>
                <a:spcPct val="110000"/>
              </a:lnSpc>
              <a:spcBef>
                <a:spcPts val="450"/>
              </a:spcBef>
              <a:spcAft>
                <a:spcPts val="450"/>
              </a:spcAft>
            </a:pPr>
            <a:r>
              <a:rPr lang="en-GB" sz="14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The Donor requirements box allows requirements specific to the donor to be captured.</a:t>
            </a:r>
          </a:p>
          <a:p>
            <a:pPr>
              <a:lnSpc>
                <a:spcPct val="110000"/>
              </a:lnSpc>
              <a:spcBef>
                <a:spcPts val="450"/>
              </a:spcBef>
              <a:spcAft>
                <a:spcPts val="450"/>
              </a:spcAft>
            </a:pPr>
            <a:r>
              <a:rPr lang="en-GB" sz="14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The box needs to be completed manually.</a:t>
            </a:r>
          </a:p>
          <a:p>
            <a:pPr>
              <a:lnSpc>
                <a:spcPct val="110000"/>
              </a:lnSpc>
              <a:spcBef>
                <a:spcPts val="450"/>
              </a:spcBef>
              <a:spcAft>
                <a:spcPts val="450"/>
              </a:spcAft>
            </a:pPr>
            <a:r>
              <a:rPr lang="en-GB" sz="14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The information entered on the Donor page pulls through to all Funding and project pages where the donor is selected.</a:t>
            </a:r>
          </a:p>
          <a:p>
            <a:pPr>
              <a:lnSpc>
                <a:spcPct val="110000"/>
              </a:lnSpc>
              <a:spcBef>
                <a:spcPts val="450"/>
              </a:spcBef>
              <a:spcAft>
                <a:spcPts val="450"/>
              </a:spcAft>
            </a:pPr>
            <a:r>
              <a:rPr lang="en-GB" sz="14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Specific or additional requirements for a funding opportunity/grant can be added on the dedicated funding page.</a:t>
            </a:r>
          </a:p>
          <a:p>
            <a:pPr>
              <a:lnSpc>
                <a:spcPct val="110000"/>
              </a:lnSpc>
              <a:spcBef>
                <a:spcPts val="450"/>
              </a:spcBef>
              <a:spcAft>
                <a:spcPts val="450"/>
              </a:spcAft>
            </a:pPr>
            <a:r>
              <a:rPr lang="en-GB" sz="14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This is important for project implementation.</a:t>
            </a:r>
          </a:p>
          <a:p>
            <a:pPr>
              <a:lnSpc>
                <a:spcPct val="110000"/>
              </a:lnSpc>
              <a:spcBef>
                <a:spcPts val="450"/>
              </a:spcBef>
              <a:spcAft>
                <a:spcPts val="450"/>
              </a:spcAft>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a:p>
            <a:pPr lvl="1">
              <a:lnSpc>
                <a:spcPct val="110000"/>
              </a:lnSpc>
              <a:spcBef>
                <a:spcPts val="450"/>
              </a:spcBef>
              <a:spcAft>
                <a:spcPts val="450"/>
              </a:spcAft>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a:p>
            <a:pPr marL="0" indent="0">
              <a:lnSpc>
                <a:spcPct val="110000"/>
              </a:lnSpc>
              <a:spcBef>
                <a:spcPts val="450"/>
              </a:spcBef>
              <a:spcAft>
                <a:spcPts val="450"/>
              </a:spcAft>
              <a:buNone/>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a:p>
            <a:pPr>
              <a:lnSpc>
                <a:spcPct val="110000"/>
              </a:lnSpc>
              <a:spcBef>
                <a:spcPts val="450"/>
              </a:spcBef>
              <a:spcAft>
                <a:spcPts val="450"/>
              </a:spcAft>
            </a:pPr>
            <a:endParaRPr lang="en-GB" sz="1425"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p:txBody>
      </p:sp>
      <p:sp>
        <p:nvSpPr>
          <p:cNvPr id="4" name="Slide Number Placeholder 3">
            <a:extLst>
              <a:ext uri="{FF2B5EF4-FFF2-40B4-BE49-F238E27FC236}">
                <a16:creationId xmlns:a16="http://schemas.microsoft.com/office/drawing/2014/main" id="{E30E0165-CB80-9E47-A43C-BD03834C14CB}"/>
              </a:ext>
            </a:extLst>
          </p:cNvPr>
          <p:cNvSpPr>
            <a:spLocks noGrp="1"/>
          </p:cNvSpPr>
          <p:nvPr>
            <p:ph type="sldNum" sz="quarter" idx="4"/>
          </p:nvPr>
        </p:nvSpPr>
        <p:spPr/>
        <p:txBody>
          <a:bodyPr/>
          <a:lstStyle/>
          <a:p>
            <a:fld id="{06A3B5ED-B1C0-4FCF-B405-E8D0BFB4F1F6}" type="slidenum">
              <a:rPr lang="de-DE" smtClean="0"/>
              <a:pPr/>
              <a:t>6</a:t>
            </a:fld>
            <a:endParaRPr lang="en-GB"/>
          </a:p>
        </p:txBody>
      </p:sp>
      <p:pic>
        <p:nvPicPr>
          <p:cNvPr id="13" name="Picture 12">
            <a:extLst>
              <a:ext uri="{FF2B5EF4-FFF2-40B4-BE49-F238E27FC236}">
                <a16:creationId xmlns:a16="http://schemas.microsoft.com/office/drawing/2014/main" id="{C7C1B570-89DB-CBD6-B854-9F9900E108B5}"/>
              </a:ext>
            </a:extLst>
          </p:cNvPr>
          <p:cNvPicPr>
            <a:picLocks noChangeAspect="1"/>
          </p:cNvPicPr>
          <p:nvPr/>
        </p:nvPicPr>
        <p:blipFill rotWithShape="1">
          <a:blip r:embed="rId2"/>
          <a:srcRect b="49768"/>
          <a:stretch/>
        </p:blipFill>
        <p:spPr>
          <a:xfrm>
            <a:off x="3935768" y="1628947"/>
            <a:ext cx="4536205" cy="1567180"/>
          </a:xfrm>
          <a:prstGeom prst="rect">
            <a:avLst/>
          </a:prstGeom>
          <a:ln>
            <a:solidFill>
              <a:schemeClr val="bg1">
                <a:lumMod val="65000"/>
              </a:schemeClr>
            </a:solidFill>
          </a:ln>
        </p:spPr>
      </p:pic>
      <p:pic>
        <p:nvPicPr>
          <p:cNvPr id="15" name="Picture 14">
            <a:extLst>
              <a:ext uri="{FF2B5EF4-FFF2-40B4-BE49-F238E27FC236}">
                <a16:creationId xmlns:a16="http://schemas.microsoft.com/office/drawing/2014/main" id="{28B7D487-15B8-A8B3-25CE-D58C9D61F161}"/>
              </a:ext>
            </a:extLst>
          </p:cNvPr>
          <p:cNvPicPr>
            <a:picLocks noChangeAspect="1"/>
          </p:cNvPicPr>
          <p:nvPr/>
        </p:nvPicPr>
        <p:blipFill>
          <a:blip r:embed="rId3"/>
          <a:stretch>
            <a:fillRect/>
          </a:stretch>
        </p:blipFill>
        <p:spPr>
          <a:xfrm>
            <a:off x="5631676" y="3067703"/>
            <a:ext cx="2840297" cy="2017282"/>
          </a:xfrm>
          <a:prstGeom prst="rect">
            <a:avLst/>
          </a:prstGeom>
          <a:ln>
            <a:solidFill>
              <a:schemeClr val="bg1">
                <a:lumMod val="65000"/>
              </a:schemeClr>
            </a:solidFill>
          </a:ln>
        </p:spPr>
      </p:pic>
    </p:spTree>
    <p:extLst>
      <p:ext uri="{BB962C8B-B14F-4D97-AF65-F5344CB8AC3E}">
        <p14:creationId xmlns:p14="http://schemas.microsoft.com/office/powerpoint/2010/main" val="27843051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44646-0CBE-5E60-F414-54E0E7511FE8}"/>
              </a:ext>
            </a:extLst>
          </p:cNvPr>
          <p:cNvSpPr>
            <a:spLocks noGrp="1"/>
          </p:cNvSpPr>
          <p:nvPr>
            <p:ph type="title"/>
          </p:nvPr>
        </p:nvSpPr>
        <p:spPr/>
        <p:txBody>
          <a:bodyPr/>
          <a:lstStyle/>
          <a:p>
            <a:r>
              <a:rPr lang="en-GB" dirty="0"/>
              <a:t>What are the different partner </a:t>
            </a:r>
            <a:br>
              <a:rPr lang="en-GB" dirty="0"/>
            </a:br>
            <a:r>
              <a:rPr lang="en-GB" dirty="0"/>
              <a:t>tabs?</a:t>
            </a:r>
            <a:endParaRPr lang="de-DE" dirty="0"/>
          </a:p>
        </p:txBody>
      </p:sp>
      <p:sp>
        <p:nvSpPr>
          <p:cNvPr id="4" name="Slide Number Placeholder 3">
            <a:extLst>
              <a:ext uri="{FF2B5EF4-FFF2-40B4-BE49-F238E27FC236}">
                <a16:creationId xmlns:a16="http://schemas.microsoft.com/office/drawing/2014/main" id="{8850B1A2-2D04-0E81-A973-F7BB217FD83D}"/>
              </a:ext>
            </a:extLst>
          </p:cNvPr>
          <p:cNvSpPr>
            <a:spLocks noGrp="1"/>
          </p:cNvSpPr>
          <p:nvPr>
            <p:ph type="sldNum" sz="quarter" idx="4"/>
          </p:nvPr>
        </p:nvSpPr>
        <p:spPr/>
        <p:txBody>
          <a:bodyPr/>
          <a:lstStyle/>
          <a:p>
            <a:fld id="{06A3B5ED-B1C0-4FCF-B405-E8D0BFB4F1F6}" type="slidenum">
              <a:rPr lang="de-DE" smtClean="0"/>
              <a:pPr/>
              <a:t>7</a:t>
            </a:fld>
            <a:endParaRPr lang="de-DE"/>
          </a:p>
        </p:txBody>
      </p:sp>
      <p:pic>
        <p:nvPicPr>
          <p:cNvPr id="10" name="Content Placeholder 9">
            <a:extLst>
              <a:ext uri="{FF2B5EF4-FFF2-40B4-BE49-F238E27FC236}">
                <a16:creationId xmlns:a16="http://schemas.microsoft.com/office/drawing/2014/main" id="{DA6F53E7-D0DD-A512-B5E4-B55905FF5C17}"/>
              </a:ext>
            </a:extLst>
          </p:cNvPr>
          <p:cNvPicPr>
            <a:picLocks noGrp="1" noChangeAspect="1"/>
          </p:cNvPicPr>
          <p:nvPr>
            <p:ph sz="half" idx="1"/>
          </p:nvPr>
        </p:nvPicPr>
        <p:blipFill>
          <a:blip r:embed="rId2">
            <a:extLst>
              <a:ext uri="{BEBA8EAE-BF5A-486C-A8C5-ECC9F3942E4B}">
                <a14:imgProps xmlns:a14="http://schemas.microsoft.com/office/drawing/2010/main">
                  <a14:imgLayer r:embed="rId3">
                    <a14:imgEffect>
                      <a14:brightnessContrast contrast="-40000"/>
                    </a14:imgEffect>
                  </a14:imgLayer>
                </a14:imgProps>
              </a:ext>
            </a:extLst>
          </a:blip>
          <a:stretch>
            <a:fillRect/>
          </a:stretch>
        </p:blipFill>
        <p:spPr>
          <a:xfrm>
            <a:off x="793225" y="1839977"/>
            <a:ext cx="7556500" cy="435404"/>
          </a:xfrm>
        </p:spPr>
      </p:pic>
      <p:sp>
        <p:nvSpPr>
          <p:cNvPr id="13" name="Rectangle: Rounded Corners 12">
            <a:extLst>
              <a:ext uri="{FF2B5EF4-FFF2-40B4-BE49-F238E27FC236}">
                <a16:creationId xmlns:a16="http://schemas.microsoft.com/office/drawing/2014/main" id="{03CE5550-F427-1264-6616-A6E9200BF7B8}"/>
              </a:ext>
            </a:extLst>
          </p:cNvPr>
          <p:cNvSpPr/>
          <p:nvPr/>
        </p:nvSpPr>
        <p:spPr>
          <a:xfrm>
            <a:off x="4871940" y="2084667"/>
            <a:ext cx="532390" cy="298343"/>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Rectangle: Rounded Corners 14">
            <a:extLst>
              <a:ext uri="{FF2B5EF4-FFF2-40B4-BE49-F238E27FC236}">
                <a16:creationId xmlns:a16="http://schemas.microsoft.com/office/drawing/2014/main" id="{2DF5FDCB-01DA-B3D1-3B2C-8FD253BD518C}"/>
              </a:ext>
            </a:extLst>
          </p:cNvPr>
          <p:cNvSpPr/>
          <p:nvPr/>
        </p:nvSpPr>
        <p:spPr>
          <a:xfrm>
            <a:off x="4467977" y="2084667"/>
            <a:ext cx="370703" cy="298343"/>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Rectangle: Rounded Corners 2">
            <a:extLst>
              <a:ext uri="{FF2B5EF4-FFF2-40B4-BE49-F238E27FC236}">
                <a16:creationId xmlns:a16="http://schemas.microsoft.com/office/drawing/2014/main" id="{1370277A-C9B4-4CAA-BAC6-9745B0A51CC0}"/>
              </a:ext>
            </a:extLst>
          </p:cNvPr>
          <p:cNvSpPr/>
          <p:nvPr/>
        </p:nvSpPr>
        <p:spPr>
          <a:xfrm>
            <a:off x="5454682" y="2084666"/>
            <a:ext cx="467554" cy="298343"/>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Rectangle: Rounded Corners 4">
            <a:extLst>
              <a:ext uri="{FF2B5EF4-FFF2-40B4-BE49-F238E27FC236}">
                <a16:creationId xmlns:a16="http://schemas.microsoft.com/office/drawing/2014/main" id="{0DBDFC5B-9C50-E5F3-3D3E-9A993240DEB4}"/>
              </a:ext>
            </a:extLst>
          </p:cNvPr>
          <p:cNvSpPr/>
          <p:nvPr/>
        </p:nvSpPr>
        <p:spPr>
          <a:xfrm>
            <a:off x="5972587" y="2084666"/>
            <a:ext cx="710223" cy="298343"/>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TextBox 5">
            <a:extLst>
              <a:ext uri="{FF2B5EF4-FFF2-40B4-BE49-F238E27FC236}">
                <a16:creationId xmlns:a16="http://schemas.microsoft.com/office/drawing/2014/main" id="{317F5FCB-49F1-9979-9C5F-7E8ED470A3BB}"/>
              </a:ext>
            </a:extLst>
          </p:cNvPr>
          <p:cNvSpPr txBox="1"/>
          <p:nvPr/>
        </p:nvSpPr>
        <p:spPr>
          <a:xfrm>
            <a:off x="6576634" y="3085032"/>
            <a:ext cx="1980000" cy="1656000"/>
          </a:xfrm>
          <a:prstGeom prst="rect">
            <a:avLst/>
          </a:prstGeom>
          <a:noFill/>
          <a:ln>
            <a:solidFill>
              <a:srgbClr val="C00000"/>
            </a:solidFill>
          </a:ln>
        </p:spPr>
        <p:txBody>
          <a:bodyPr wrap="square" rtlCol="0">
            <a:spAutoFit/>
          </a:bodyPr>
          <a:lstStyle/>
          <a:p>
            <a:pPr>
              <a:lnSpc>
                <a:spcPct val="100000"/>
              </a:lnSpc>
              <a:spcBef>
                <a:spcPts val="300"/>
              </a:spcBef>
              <a:spcAft>
                <a:spcPts val="300"/>
              </a:spcAft>
            </a:pPr>
            <a:r>
              <a:rPr lang="en-US" b="0" i="0" dirty="0">
                <a:solidFill>
                  <a:srgbClr val="000000"/>
                </a:solidFill>
                <a:effectLst/>
                <a:latin typeface="Source Sans Pro" panose="020B0503030403020204" pitchFamily="34" charset="0"/>
                <a:ea typeface="Source Sans Pro" panose="020B0503030403020204" pitchFamily="34" charset="0"/>
              </a:rPr>
              <a:t>Partner bank accounts are added in the Bank account tab. Bank accounts linked to a project appear as read-only on the project page</a:t>
            </a:r>
            <a:r>
              <a:rPr lang="en-CA" kern="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rPr>
              <a:t>. </a:t>
            </a:r>
            <a:endParaRPr lang="de-DE" sz="1400" kern="100" dirty="0">
              <a:effectLst/>
              <a:latin typeface="Source Sans Pro" panose="020B0503030403020204" pitchFamily="34" charset="0"/>
              <a:ea typeface="Source Sans Pro" panose="020B050303040302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7435318B-D4E7-4FB7-9B75-047C4F66961B}"/>
              </a:ext>
            </a:extLst>
          </p:cNvPr>
          <p:cNvSpPr txBox="1"/>
          <p:nvPr/>
        </p:nvSpPr>
        <p:spPr>
          <a:xfrm>
            <a:off x="4508943" y="3085031"/>
            <a:ext cx="1980000" cy="2448000"/>
          </a:xfrm>
          <a:prstGeom prst="rect">
            <a:avLst/>
          </a:prstGeom>
          <a:noFill/>
          <a:ln>
            <a:solidFill>
              <a:srgbClr val="C00000"/>
            </a:solidFill>
          </a:ln>
        </p:spPr>
        <p:txBody>
          <a:bodyPr wrap="square" rtlCol="0">
            <a:spAutoFit/>
          </a:bodyPr>
          <a:lstStyle/>
          <a:p>
            <a:pPr>
              <a:lnSpc>
                <a:spcPct val="100000"/>
              </a:lnSpc>
              <a:spcBef>
                <a:spcPts val="300"/>
              </a:spcBef>
              <a:spcAft>
                <a:spcPts val="300"/>
              </a:spcAft>
            </a:pPr>
            <a:r>
              <a:rPr lang="en-CA" sz="1400" dirty="0">
                <a:solidFill>
                  <a:srgbClr val="000000"/>
                </a:solidFill>
                <a:latin typeface="Source Sans Pro"/>
                <a:ea typeface="Source Sans Pro"/>
                <a:cs typeface="Open Sans Light"/>
              </a:rPr>
              <a:t>The contacts tab is used for the contact details of individuals associated with a partner. The ‘main contact’ appears at the top of the list in bold. The contact identified as contact for contract is used for issuing of the project contract. </a:t>
            </a:r>
            <a:endParaRPr lang="en-CA" sz="14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p:txBody>
      </p:sp>
      <p:sp>
        <p:nvSpPr>
          <p:cNvPr id="9" name="TextBox 8">
            <a:extLst>
              <a:ext uri="{FF2B5EF4-FFF2-40B4-BE49-F238E27FC236}">
                <a16:creationId xmlns:a16="http://schemas.microsoft.com/office/drawing/2014/main" id="{563F7E17-CFF7-76F3-A8C7-1D58E89E058F}"/>
              </a:ext>
            </a:extLst>
          </p:cNvPr>
          <p:cNvSpPr txBox="1"/>
          <p:nvPr/>
        </p:nvSpPr>
        <p:spPr>
          <a:xfrm>
            <a:off x="2450280" y="3076487"/>
            <a:ext cx="1980000" cy="2253181"/>
          </a:xfrm>
          <a:prstGeom prst="rect">
            <a:avLst/>
          </a:prstGeom>
          <a:noFill/>
          <a:ln>
            <a:solidFill>
              <a:srgbClr val="C00000"/>
            </a:solidFill>
          </a:ln>
        </p:spPr>
        <p:txBody>
          <a:bodyPr wrap="square" rtlCol="0">
            <a:spAutoFit/>
          </a:bodyPr>
          <a:lstStyle/>
          <a:p>
            <a:pPr>
              <a:lnSpc>
                <a:spcPct val="100000"/>
              </a:lnSpc>
              <a:spcBef>
                <a:spcPts val="300"/>
              </a:spcBef>
              <a:spcAft>
                <a:spcPts val="300"/>
              </a:spcAft>
            </a:pPr>
            <a:r>
              <a:rPr lang="en-GB" dirty="0">
                <a:solidFill>
                  <a:srgbClr val="000000"/>
                </a:solidFill>
                <a:latin typeface="Source Sans Pro"/>
              </a:rPr>
              <a:t>The action plan tab includes all the actions from the partner assessment action plan. </a:t>
            </a:r>
            <a:r>
              <a:rPr lang="en-US" dirty="0">
                <a:solidFill>
                  <a:srgbClr val="000000"/>
                </a:solidFill>
                <a:latin typeface="Source Sans Pro"/>
              </a:rPr>
              <a:t>The actions appear as read-only on any Projects and Programmes linked to the action.</a:t>
            </a:r>
            <a:endParaRPr lang="en-CA" sz="1600" dirty="0">
              <a:solidFill>
                <a:srgbClr val="000000"/>
              </a:solidFill>
              <a:latin typeface="Source Sans Pro" panose="020B0503030403020204" pitchFamily="34" charset="0"/>
              <a:ea typeface="Source Sans Pro" panose="020B0503030403020204" pitchFamily="34" charset="0"/>
              <a:cs typeface="Open Sans Light" panose="020B0306030504020204" pitchFamily="34" charset="0"/>
            </a:endParaRPr>
          </a:p>
        </p:txBody>
      </p:sp>
      <p:sp>
        <p:nvSpPr>
          <p:cNvPr id="12" name="TextBox 11">
            <a:extLst>
              <a:ext uri="{FF2B5EF4-FFF2-40B4-BE49-F238E27FC236}">
                <a16:creationId xmlns:a16="http://schemas.microsoft.com/office/drawing/2014/main" id="{1427AA1E-AAD6-B42E-3C00-3D0CDDDA6EFC}"/>
              </a:ext>
            </a:extLst>
          </p:cNvPr>
          <p:cNvSpPr txBox="1"/>
          <p:nvPr/>
        </p:nvSpPr>
        <p:spPr>
          <a:xfrm>
            <a:off x="405461" y="3076487"/>
            <a:ext cx="1980000" cy="1388842"/>
          </a:xfrm>
          <a:prstGeom prst="rect">
            <a:avLst/>
          </a:prstGeom>
          <a:noFill/>
          <a:ln>
            <a:solidFill>
              <a:srgbClr val="C00000"/>
            </a:solidFill>
          </a:ln>
        </p:spPr>
        <p:txBody>
          <a:bodyPr wrap="square" rtlCol="0">
            <a:spAutoFit/>
          </a:bodyPr>
          <a:lstStyle/>
          <a:p>
            <a:r>
              <a:rPr lang="en-GB" dirty="0">
                <a:latin typeface="Source Sans Pro" panose="020B0503030403020204" pitchFamily="34" charset="0"/>
                <a:ea typeface="Source Sans Pro" panose="020B0503030403020204" pitchFamily="34" charset="0"/>
              </a:rPr>
              <a:t>The log tab is used to capture any decisions, recommendations, learnings etc from the partnership.</a:t>
            </a:r>
            <a:endParaRPr lang="de-DE" dirty="0">
              <a:latin typeface="Source Sans Pro" panose="020B0503030403020204" pitchFamily="34" charset="0"/>
              <a:ea typeface="Source Sans Pro" panose="020B0503030403020204" pitchFamily="34" charset="0"/>
            </a:endParaRPr>
          </a:p>
        </p:txBody>
      </p:sp>
      <p:sp>
        <p:nvSpPr>
          <p:cNvPr id="16" name="Arrow: Right 15">
            <a:extLst>
              <a:ext uri="{FF2B5EF4-FFF2-40B4-BE49-F238E27FC236}">
                <a16:creationId xmlns:a16="http://schemas.microsoft.com/office/drawing/2014/main" id="{5F61ACB7-D9DF-BA31-2AD1-1DC69677FFDE}"/>
              </a:ext>
            </a:extLst>
          </p:cNvPr>
          <p:cNvSpPr/>
          <p:nvPr/>
        </p:nvSpPr>
        <p:spPr>
          <a:xfrm rot="10063311">
            <a:off x="1607804" y="2467180"/>
            <a:ext cx="2821389" cy="222421"/>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Arrow: Right 16">
            <a:extLst>
              <a:ext uri="{FF2B5EF4-FFF2-40B4-BE49-F238E27FC236}">
                <a16:creationId xmlns:a16="http://schemas.microsoft.com/office/drawing/2014/main" id="{C8E6D43F-7BFF-0309-CAB9-24052FBD7DAD}"/>
              </a:ext>
            </a:extLst>
          </p:cNvPr>
          <p:cNvSpPr/>
          <p:nvPr/>
        </p:nvSpPr>
        <p:spPr>
          <a:xfrm rot="9202050">
            <a:off x="3953629" y="2618236"/>
            <a:ext cx="1201940" cy="222421"/>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Arrow: Right 17">
            <a:extLst>
              <a:ext uri="{FF2B5EF4-FFF2-40B4-BE49-F238E27FC236}">
                <a16:creationId xmlns:a16="http://schemas.microsoft.com/office/drawing/2014/main" id="{E5D306E8-24C1-2E98-115B-BA4E45BE53B1}"/>
              </a:ext>
            </a:extLst>
          </p:cNvPr>
          <p:cNvSpPr/>
          <p:nvPr/>
        </p:nvSpPr>
        <p:spPr>
          <a:xfrm rot="6756455">
            <a:off x="5214321" y="2643875"/>
            <a:ext cx="635605" cy="222421"/>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Arrow: Right 18">
            <a:extLst>
              <a:ext uri="{FF2B5EF4-FFF2-40B4-BE49-F238E27FC236}">
                <a16:creationId xmlns:a16="http://schemas.microsoft.com/office/drawing/2014/main" id="{B34AF25E-466D-4238-91BD-FD088DFB2B7F}"/>
              </a:ext>
            </a:extLst>
          </p:cNvPr>
          <p:cNvSpPr/>
          <p:nvPr/>
        </p:nvSpPr>
        <p:spPr>
          <a:xfrm rot="4059109">
            <a:off x="6409244" y="2647392"/>
            <a:ext cx="635605" cy="222421"/>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00193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44646-0CBE-5E60-F414-54E0E7511FE8}"/>
              </a:ext>
            </a:extLst>
          </p:cNvPr>
          <p:cNvSpPr>
            <a:spLocks noGrp="1"/>
          </p:cNvSpPr>
          <p:nvPr>
            <p:ph type="title"/>
          </p:nvPr>
        </p:nvSpPr>
        <p:spPr/>
        <p:txBody>
          <a:bodyPr/>
          <a:lstStyle/>
          <a:p>
            <a:r>
              <a:rPr lang="en-GB" dirty="0"/>
              <a:t>What are the different donor </a:t>
            </a:r>
            <a:br>
              <a:rPr lang="en-GB" dirty="0"/>
            </a:br>
            <a:r>
              <a:rPr lang="en-GB" dirty="0"/>
              <a:t>tabs?</a:t>
            </a:r>
            <a:endParaRPr lang="de-DE" dirty="0"/>
          </a:p>
        </p:txBody>
      </p:sp>
      <p:sp>
        <p:nvSpPr>
          <p:cNvPr id="4" name="Slide Number Placeholder 3">
            <a:extLst>
              <a:ext uri="{FF2B5EF4-FFF2-40B4-BE49-F238E27FC236}">
                <a16:creationId xmlns:a16="http://schemas.microsoft.com/office/drawing/2014/main" id="{8850B1A2-2D04-0E81-A973-F7BB217FD83D}"/>
              </a:ext>
            </a:extLst>
          </p:cNvPr>
          <p:cNvSpPr>
            <a:spLocks noGrp="1"/>
          </p:cNvSpPr>
          <p:nvPr>
            <p:ph type="sldNum" sz="quarter" idx="4"/>
          </p:nvPr>
        </p:nvSpPr>
        <p:spPr/>
        <p:txBody>
          <a:bodyPr/>
          <a:lstStyle/>
          <a:p>
            <a:pPr marL="0" marR="0" lvl="0" indent="0" algn="l" defTabSz="713232" rtl="0" eaLnBrk="1" fontAlgn="auto" latinLnBrk="0" hangingPunct="1">
              <a:lnSpc>
                <a:spcPct val="100000"/>
              </a:lnSpc>
              <a:spcBef>
                <a:spcPts val="0"/>
              </a:spcBef>
              <a:spcAft>
                <a:spcPts val="0"/>
              </a:spcAft>
              <a:buClrTx/>
              <a:buSzTx/>
              <a:buFontTx/>
              <a:buNone/>
              <a:tabLst/>
              <a:defRPr/>
            </a:pPr>
            <a:fld id="{06A3B5ED-B1C0-4FCF-B405-E8D0BFB4F1F6}" type="slidenum">
              <a:rPr kumimoji="0" lang="de-DE" sz="1100" b="0" i="0" u="none" strike="noStrike" kern="1200" cap="none" spc="0" normalizeH="0" baseline="0" noProof="0" smtClean="0">
                <a:ln>
                  <a:noFill/>
                </a:ln>
                <a:solidFill>
                  <a:srgbClr val="000000"/>
                </a:solidFill>
                <a:effectLst/>
                <a:uLnTx/>
                <a:uFillTx/>
                <a:latin typeface="Source Sans Pro" panose="020B0503030403020204" pitchFamily="34" charset="0"/>
                <a:ea typeface="Source Sans Pro" panose="020B0503030403020204" pitchFamily="34" charset="0"/>
                <a:cs typeface="+mn-cs"/>
              </a:rPr>
              <a:pPr marL="0" marR="0" lvl="0" indent="0" algn="l" defTabSz="713232" rtl="0" eaLnBrk="1" fontAlgn="auto" latinLnBrk="0" hangingPunct="1">
                <a:lnSpc>
                  <a:spcPct val="100000"/>
                </a:lnSpc>
                <a:spcBef>
                  <a:spcPts val="0"/>
                </a:spcBef>
                <a:spcAft>
                  <a:spcPts val="0"/>
                </a:spcAft>
                <a:buClrTx/>
                <a:buSzTx/>
                <a:buFontTx/>
                <a:buNone/>
                <a:tabLst/>
                <a:defRPr/>
              </a:pPr>
              <a:t>8</a:t>
            </a:fld>
            <a:endParaRPr kumimoji="0" lang="de-DE" sz="1100" b="0" i="0" u="none" strike="noStrike" kern="1200" cap="none" spc="0" normalizeH="0" baseline="0" noProof="0">
              <a:ln>
                <a:noFill/>
              </a:ln>
              <a:solidFill>
                <a:srgbClr val="000000"/>
              </a:solidFill>
              <a:effectLst/>
              <a:uLnTx/>
              <a:uFillTx/>
              <a:latin typeface="Source Sans Pro" panose="020B0503030403020204" pitchFamily="34" charset="0"/>
              <a:ea typeface="Source Sans Pro" panose="020B0503030403020204" pitchFamily="34" charset="0"/>
              <a:cs typeface="+mn-cs"/>
            </a:endParaRPr>
          </a:p>
        </p:txBody>
      </p:sp>
      <p:pic>
        <p:nvPicPr>
          <p:cNvPr id="10" name="Content Placeholder 9">
            <a:extLst>
              <a:ext uri="{FF2B5EF4-FFF2-40B4-BE49-F238E27FC236}">
                <a16:creationId xmlns:a16="http://schemas.microsoft.com/office/drawing/2014/main" id="{DA6F53E7-D0DD-A512-B5E4-B55905FF5C17}"/>
              </a:ext>
            </a:extLst>
          </p:cNvPr>
          <p:cNvPicPr>
            <a:picLocks noGrp="1" noChangeAspect="1"/>
          </p:cNvPicPr>
          <p:nvPr>
            <p:ph sz="half" idx="1"/>
          </p:nvPr>
        </p:nvPicPr>
        <p:blipFill rotWithShape="1">
          <a:blip r:embed="rId2">
            <a:extLst>
              <a:ext uri="{BEBA8EAE-BF5A-486C-A8C5-ECC9F3942E4B}">
                <a14:imgProps xmlns:a14="http://schemas.microsoft.com/office/drawing/2010/main">
                  <a14:imgLayer r:embed="rId3">
                    <a14:imgEffect>
                      <a14:brightnessContrast contrast="-40000"/>
                    </a14:imgEffect>
                  </a14:imgLayer>
                </a14:imgProps>
              </a:ext>
            </a:extLst>
          </a:blip>
          <a:srcRect t="58439"/>
          <a:stretch/>
        </p:blipFill>
        <p:spPr>
          <a:xfrm>
            <a:off x="793225" y="2094423"/>
            <a:ext cx="7556500" cy="180957"/>
          </a:xfrm>
        </p:spPr>
      </p:pic>
      <p:sp>
        <p:nvSpPr>
          <p:cNvPr id="13" name="Rectangle: Rounded Corners 12">
            <a:extLst>
              <a:ext uri="{FF2B5EF4-FFF2-40B4-BE49-F238E27FC236}">
                <a16:creationId xmlns:a16="http://schemas.microsoft.com/office/drawing/2014/main" id="{03CE5550-F427-1264-6616-A6E9200BF7B8}"/>
              </a:ext>
            </a:extLst>
          </p:cNvPr>
          <p:cNvSpPr/>
          <p:nvPr/>
        </p:nvSpPr>
        <p:spPr>
          <a:xfrm>
            <a:off x="4871940" y="2084667"/>
            <a:ext cx="532390" cy="298343"/>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713232" rtl="0" eaLnBrk="1" fontAlgn="auto" latinLnBrk="0" hangingPunct="1">
              <a:lnSpc>
                <a:spcPct val="100000"/>
              </a:lnSpc>
              <a:spcBef>
                <a:spcPts val="0"/>
              </a:spcBef>
              <a:spcAft>
                <a:spcPts val="0"/>
              </a:spcAft>
              <a:buClrTx/>
              <a:buSzTx/>
              <a:buFontTx/>
              <a:buNone/>
              <a:tabLst/>
              <a:defRPr/>
            </a:pPr>
            <a:endParaRPr kumimoji="0" lang="de-DE" sz="1404"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 name="Rectangle: Rounded Corners 14">
            <a:extLst>
              <a:ext uri="{FF2B5EF4-FFF2-40B4-BE49-F238E27FC236}">
                <a16:creationId xmlns:a16="http://schemas.microsoft.com/office/drawing/2014/main" id="{2DF5FDCB-01DA-B3D1-3B2C-8FD253BD518C}"/>
              </a:ext>
            </a:extLst>
          </p:cNvPr>
          <p:cNvSpPr/>
          <p:nvPr/>
        </p:nvSpPr>
        <p:spPr>
          <a:xfrm>
            <a:off x="4467977" y="2084667"/>
            <a:ext cx="370703" cy="298343"/>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713232" rtl="0" eaLnBrk="1" fontAlgn="auto" latinLnBrk="0" hangingPunct="1">
              <a:lnSpc>
                <a:spcPct val="100000"/>
              </a:lnSpc>
              <a:spcBef>
                <a:spcPts val="0"/>
              </a:spcBef>
              <a:spcAft>
                <a:spcPts val="0"/>
              </a:spcAft>
              <a:buClrTx/>
              <a:buSzTx/>
              <a:buFontTx/>
              <a:buNone/>
              <a:tabLst/>
              <a:defRPr/>
            </a:pPr>
            <a:endParaRPr kumimoji="0" lang="de-DE" sz="1404"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Rectangle: Rounded Corners 2">
            <a:extLst>
              <a:ext uri="{FF2B5EF4-FFF2-40B4-BE49-F238E27FC236}">
                <a16:creationId xmlns:a16="http://schemas.microsoft.com/office/drawing/2014/main" id="{1370277A-C9B4-4CAA-BAC6-9745B0A51CC0}"/>
              </a:ext>
            </a:extLst>
          </p:cNvPr>
          <p:cNvSpPr/>
          <p:nvPr/>
        </p:nvSpPr>
        <p:spPr>
          <a:xfrm>
            <a:off x="5454682" y="2084666"/>
            <a:ext cx="467554" cy="298343"/>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713232" rtl="0" eaLnBrk="1" fontAlgn="auto" latinLnBrk="0" hangingPunct="1">
              <a:lnSpc>
                <a:spcPct val="100000"/>
              </a:lnSpc>
              <a:spcBef>
                <a:spcPts val="0"/>
              </a:spcBef>
              <a:spcAft>
                <a:spcPts val="0"/>
              </a:spcAft>
              <a:buClrTx/>
              <a:buSzTx/>
              <a:buFontTx/>
              <a:buNone/>
              <a:tabLst/>
              <a:defRPr/>
            </a:pPr>
            <a:endParaRPr kumimoji="0" lang="de-DE" sz="1404"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 name="Rectangle: Rounded Corners 4">
            <a:extLst>
              <a:ext uri="{FF2B5EF4-FFF2-40B4-BE49-F238E27FC236}">
                <a16:creationId xmlns:a16="http://schemas.microsoft.com/office/drawing/2014/main" id="{0DBDFC5B-9C50-E5F3-3D3E-9A993240DEB4}"/>
              </a:ext>
            </a:extLst>
          </p:cNvPr>
          <p:cNvSpPr/>
          <p:nvPr/>
        </p:nvSpPr>
        <p:spPr>
          <a:xfrm>
            <a:off x="5972587" y="2084666"/>
            <a:ext cx="710223" cy="298343"/>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713232" rtl="0" eaLnBrk="1" fontAlgn="auto" latinLnBrk="0" hangingPunct="1">
              <a:lnSpc>
                <a:spcPct val="100000"/>
              </a:lnSpc>
              <a:spcBef>
                <a:spcPts val="0"/>
              </a:spcBef>
              <a:spcAft>
                <a:spcPts val="0"/>
              </a:spcAft>
              <a:buClrTx/>
              <a:buSzTx/>
              <a:buFontTx/>
              <a:buNone/>
              <a:tabLst/>
              <a:defRPr/>
            </a:pPr>
            <a:endParaRPr kumimoji="0" lang="de-DE" sz="1404"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17F5FCB-49F1-9979-9C5F-7E8ED470A3BB}"/>
              </a:ext>
            </a:extLst>
          </p:cNvPr>
          <p:cNvSpPr txBox="1"/>
          <p:nvPr/>
        </p:nvSpPr>
        <p:spPr>
          <a:xfrm>
            <a:off x="6576634" y="3085032"/>
            <a:ext cx="1980000" cy="740587"/>
          </a:xfrm>
          <a:prstGeom prst="rect">
            <a:avLst/>
          </a:prstGeom>
          <a:noFill/>
          <a:ln>
            <a:solidFill>
              <a:srgbClr val="C00000"/>
            </a:solidFill>
          </a:ln>
        </p:spPr>
        <p:txBody>
          <a:bodyPr wrap="square" rtlCol="0">
            <a:spAutoFit/>
          </a:bodyPr>
          <a:lstStyle/>
          <a:p>
            <a:pPr marL="0" marR="0" lvl="0" indent="0" algn="l" defTabSz="713232" rtl="0" eaLnBrk="1" fontAlgn="auto" latinLnBrk="0" hangingPunct="1">
              <a:lnSpc>
                <a:spcPct val="100000"/>
              </a:lnSpc>
              <a:spcBef>
                <a:spcPts val="300"/>
              </a:spcBef>
              <a:spcAft>
                <a:spcPts val="300"/>
              </a:spcAft>
              <a:buClrTx/>
              <a:buSzTx/>
              <a:buFontTx/>
              <a:buNone/>
              <a:tabLst/>
              <a:defRPr/>
            </a:pPr>
            <a:r>
              <a:rPr kumimoji="0" lang="en-GB" sz="1404" b="0" i="0" u="none" strike="noStrike" kern="1200" cap="none" spc="0" normalizeH="0" baseline="0" noProof="0" dirty="0">
                <a:ln>
                  <a:noFill/>
                </a:ln>
                <a:solidFill>
                  <a:srgbClr val="000000"/>
                </a:solidFill>
                <a:effectLst/>
                <a:uLnTx/>
                <a:uFillTx/>
                <a:latin typeface="Source Sans Pro" panose="020B0503030403020204" pitchFamily="34" charset="0"/>
                <a:ea typeface="Source Sans Pro" panose="020B0503030403020204" pitchFamily="34" charset="0"/>
                <a:cs typeface="+mn-cs"/>
              </a:rPr>
              <a:t>No information is provided for the donor bank account tab. </a:t>
            </a:r>
            <a:endParaRPr kumimoji="0" lang="de-DE" sz="1400" b="0" i="0" u="none" strike="noStrike" kern="100" cap="none" spc="0" normalizeH="0" baseline="0" noProof="0" dirty="0">
              <a:ln>
                <a:noFill/>
              </a:ln>
              <a:solidFill>
                <a:srgbClr val="000000"/>
              </a:solidFill>
              <a:effectLst/>
              <a:uLnTx/>
              <a:uFillTx/>
              <a:latin typeface="Source Sans Pro" panose="020B0503030403020204" pitchFamily="34" charset="0"/>
              <a:ea typeface="Source Sans Pro" panose="020B050303040302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7435318B-D4E7-4FB7-9B75-047C4F66961B}"/>
              </a:ext>
            </a:extLst>
          </p:cNvPr>
          <p:cNvSpPr txBox="1"/>
          <p:nvPr/>
        </p:nvSpPr>
        <p:spPr>
          <a:xfrm>
            <a:off x="4508943" y="3085031"/>
            <a:ext cx="1980000" cy="1169551"/>
          </a:xfrm>
          <a:prstGeom prst="rect">
            <a:avLst/>
          </a:prstGeom>
          <a:noFill/>
          <a:ln>
            <a:solidFill>
              <a:srgbClr val="C00000"/>
            </a:solidFill>
          </a:ln>
        </p:spPr>
        <p:txBody>
          <a:bodyPr wrap="square" rtlCol="0">
            <a:spAutoFit/>
          </a:bodyPr>
          <a:lstStyle/>
          <a:p>
            <a:pPr marL="0" marR="0" lvl="0" indent="0" algn="l" defTabSz="713232" rtl="0" eaLnBrk="1" fontAlgn="auto" latinLnBrk="0" hangingPunct="1">
              <a:lnSpc>
                <a:spcPct val="100000"/>
              </a:lnSpc>
              <a:spcBef>
                <a:spcPts val="300"/>
              </a:spcBef>
              <a:spcAft>
                <a:spcPts val="300"/>
              </a:spcAft>
              <a:buClrTx/>
              <a:buSzTx/>
              <a:buFontTx/>
              <a:buNone/>
              <a:tabLst/>
              <a:defRPr/>
            </a:pPr>
            <a:r>
              <a:rPr kumimoji="0" lang="en-CA" sz="1400" b="0" i="0" u="none" strike="noStrike" kern="1200" cap="none" spc="0" normalizeH="0" baseline="0" noProof="0" dirty="0">
                <a:ln>
                  <a:noFill/>
                </a:ln>
                <a:solidFill>
                  <a:srgbClr val="000000"/>
                </a:solidFill>
                <a:effectLst/>
                <a:uLnTx/>
                <a:uFillTx/>
                <a:latin typeface="Source Sans Pro"/>
                <a:ea typeface="Source Sans Pro"/>
                <a:cs typeface="Open Sans Light"/>
              </a:rPr>
              <a:t>The </a:t>
            </a:r>
            <a:r>
              <a:rPr lang="en-CA" sz="1400" dirty="0">
                <a:solidFill>
                  <a:srgbClr val="000000"/>
                </a:solidFill>
                <a:latin typeface="Source Sans Pro"/>
                <a:ea typeface="Source Sans Pro"/>
                <a:cs typeface="Open Sans Light"/>
              </a:rPr>
              <a:t>c</a:t>
            </a:r>
            <a:r>
              <a:rPr kumimoji="0" lang="en-CA" sz="1400" b="0" i="0" u="none" strike="noStrike" kern="1200" cap="none" spc="0" normalizeH="0" baseline="0" noProof="0" dirty="0" err="1">
                <a:ln>
                  <a:noFill/>
                </a:ln>
                <a:solidFill>
                  <a:srgbClr val="000000"/>
                </a:solidFill>
                <a:effectLst/>
                <a:uLnTx/>
                <a:uFillTx/>
                <a:latin typeface="Source Sans Pro"/>
                <a:ea typeface="Source Sans Pro"/>
                <a:cs typeface="Open Sans Light"/>
              </a:rPr>
              <a:t>ontacts</a:t>
            </a:r>
            <a:r>
              <a:rPr kumimoji="0" lang="en-CA" sz="1400" b="0" i="0" u="none" strike="noStrike" kern="1200" cap="none" spc="0" normalizeH="0" baseline="0" noProof="0" dirty="0">
                <a:ln>
                  <a:noFill/>
                </a:ln>
                <a:solidFill>
                  <a:srgbClr val="000000"/>
                </a:solidFill>
                <a:effectLst/>
                <a:uLnTx/>
                <a:uFillTx/>
                <a:latin typeface="Source Sans Pro"/>
                <a:ea typeface="Source Sans Pro"/>
                <a:cs typeface="Open Sans Light"/>
              </a:rPr>
              <a:t> tab is used for the contact details of individuals associated with the donor, if applicable.</a:t>
            </a:r>
            <a:endParaRPr kumimoji="0" lang="en-CA" sz="1400" b="0" i="0" u="none" strike="noStrike" kern="1200" cap="none" spc="0" normalizeH="0" baseline="0" noProof="0" dirty="0">
              <a:ln>
                <a:noFill/>
              </a:ln>
              <a:solidFill>
                <a:srgbClr val="000000"/>
              </a:solidFill>
              <a:effectLst/>
              <a:uLnTx/>
              <a:uFillTx/>
              <a:latin typeface="Source Sans Pro" panose="020B0503030403020204" pitchFamily="34" charset="0"/>
              <a:ea typeface="Source Sans Pro" panose="020B0503030403020204" pitchFamily="34" charset="0"/>
              <a:cs typeface="Open Sans Light" panose="020B0306030504020204" pitchFamily="34" charset="0"/>
            </a:endParaRPr>
          </a:p>
        </p:txBody>
      </p:sp>
      <p:sp>
        <p:nvSpPr>
          <p:cNvPr id="9" name="TextBox 8">
            <a:extLst>
              <a:ext uri="{FF2B5EF4-FFF2-40B4-BE49-F238E27FC236}">
                <a16:creationId xmlns:a16="http://schemas.microsoft.com/office/drawing/2014/main" id="{563F7E17-CFF7-76F3-A8C7-1D58E89E058F}"/>
              </a:ext>
            </a:extLst>
          </p:cNvPr>
          <p:cNvSpPr txBox="1"/>
          <p:nvPr/>
        </p:nvSpPr>
        <p:spPr>
          <a:xfrm>
            <a:off x="2450280" y="3076487"/>
            <a:ext cx="1980000" cy="956672"/>
          </a:xfrm>
          <a:prstGeom prst="rect">
            <a:avLst/>
          </a:prstGeom>
          <a:noFill/>
          <a:ln>
            <a:solidFill>
              <a:srgbClr val="C00000"/>
            </a:solidFill>
          </a:ln>
        </p:spPr>
        <p:txBody>
          <a:bodyPr wrap="square" rtlCol="0">
            <a:spAutoFit/>
          </a:bodyPr>
          <a:lstStyle/>
          <a:p>
            <a:pPr marL="0" marR="0" lvl="0" indent="0" algn="l" defTabSz="713232" rtl="0" eaLnBrk="1" fontAlgn="auto" latinLnBrk="0" hangingPunct="1">
              <a:lnSpc>
                <a:spcPct val="100000"/>
              </a:lnSpc>
              <a:spcBef>
                <a:spcPts val="300"/>
              </a:spcBef>
              <a:spcAft>
                <a:spcPts val="300"/>
              </a:spcAft>
              <a:buClrTx/>
              <a:buSzTx/>
              <a:buFontTx/>
              <a:buNone/>
              <a:tabLst/>
              <a:defRPr/>
            </a:pPr>
            <a:r>
              <a:rPr kumimoji="0" lang="en-GB" sz="1404" b="0" i="0" u="none" strike="noStrike" kern="1200" cap="none" spc="0" normalizeH="0" baseline="0" noProof="0" dirty="0">
                <a:ln>
                  <a:noFill/>
                </a:ln>
                <a:solidFill>
                  <a:srgbClr val="000000"/>
                </a:solidFill>
                <a:effectLst/>
                <a:uLnTx/>
                <a:uFillTx/>
                <a:latin typeface="Source Sans Pro"/>
                <a:ea typeface="+mn-ea"/>
                <a:cs typeface="+mn-cs"/>
              </a:rPr>
              <a:t>The action plan tab includes any actions arising from the donor due diligence process.</a:t>
            </a:r>
            <a:endParaRPr kumimoji="0" lang="en-CA" sz="1600" b="0" i="0" u="none" strike="noStrike" kern="1200" cap="none" spc="0" normalizeH="0" baseline="0" noProof="0" dirty="0">
              <a:ln>
                <a:noFill/>
              </a:ln>
              <a:solidFill>
                <a:srgbClr val="000000"/>
              </a:solidFill>
              <a:effectLst/>
              <a:uLnTx/>
              <a:uFillTx/>
              <a:latin typeface="Source Sans Pro" panose="020B0503030403020204" pitchFamily="34" charset="0"/>
              <a:ea typeface="Source Sans Pro" panose="020B0503030403020204" pitchFamily="34" charset="0"/>
              <a:cs typeface="Open Sans Light" panose="020B0306030504020204" pitchFamily="34" charset="0"/>
            </a:endParaRPr>
          </a:p>
        </p:txBody>
      </p:sp>
      <p:sp>
        <p:nvSpPr>
          <p:cNvPr id="12" name="TextBox 11">
            <a:extLst>
              <a:ext uri="{FF2B5EF4-FFF2-40B4-BE49-F238E27FC236}">
                <a16:creationId xmlns:a16="http://schemas.microsoft.com/office/drawing/2014/main" id="{1427AA1E-AAD6-B42E-3C00-3D0CDDDA6EFC}"/>
              </a:ext>
            </a:extLst>
          </p:cNvPr>
          <p:cNvSpPr txBox="1"/>
          <p:nvPr/>
        </p:nvSpPr>
        <p:spPr>
          <a:xfrm>
            <a:off x="405461" y="3076487"/>
            <a:ext cx="1980000" cy="1172757"/>
          </a:xfrm>
          <a:prstGeom prst="rect">
            <a:avLst/>
          </a:prstGeom>
          <a:noFill/>
          <a:ln>
            <a:solidFill>
              <a:srgbClr val="C00000"/>
            </a:solidFill>
          </a:ln>
        </p:spPr>
        <p:txBody>
          <a:bodyPr wrap="square" rtlCol="0">
            <a:spAutoFit/>
          </a:bodyPr>
          <a:lstStyle/>
          <a:p>
            <a:pPr marL="0" marR="0" lvl="0" indent="0" algn="l" defTabSz="713232" rtl="0" eaLnBrk="1" fontAlgn="auto" latinLnBrk="0" hangingPunct="1">
              <a:lnSpc>
                <a:spcPct val="100000"/>
              </a:lnSpc>
              <a:spcBef>
                <a:spcPts val="0"/>
              </a:spcBef>
              <a:spcAft>
                <a:spcPts val="0"/>
              </a:spcAft>
              <a:buClrTx/>
              <a:buSzTx/>
              <a:buFontTx/>
              <a:buNone/>
              <a:tabLst/>
              <a:defRPr/>
            </a:pPr>
            <a:r>
              <a:rPr kumimoji="0" lang="en-GB" sz="1404" b="0" i="0" u="none" strike="noStrike" kern="1200" cap="none" spc="0" normalizeH="0" baseline="0" noProof="0" dirty="0">
                <a:ln>
                  <a:noFill/>
                </a:ln>
                <a:solidFill>
                  <a:srgbClr val="000000"/>
                </a:solidFill>
                <a:effectLst/>
                <a:uLnTx/>
                <a:uFillTx/>
                <a:latin typeface="Source Sans Pro" panose="020B0503030403020204" pitchFamily="34" charset="0"/>
                <a:ea typeface="Source Sans Pro" panose="020B0503030403020204" pitchFamily="34" charset="0"/>
                <a:cs typeface="+mn-cs"/>
              </a:rPr>
              <a:t>The log tab is used to capture any decisions, recommendations, learnings etc from the donor.</a:t>
            </a:r>
            <a:endParaRPr kumimoji="0" lang="de-DE" sz="1404" b="0" i="0" u="none" strike="noStrike" kern="1200" cap="none" spc="0" normalizeH="0" baseline="0" noProof="0" dirty="0">
              <a:ln>
                <a:noFill/>
              </a:ln>
              <a:solidFill>
                <a:srgbClr val="000000"/>
              </a:solidFill>
              <a:effectLst/>
              <a:uLnTx/>
              <a:uFillTx/>
              <a:latin typeface="Source Sans Pro" panose="020B0503030403020204" pitchFamily="34" charset="0"/>
              <a:ea typeface="Source Sans Pro" panose="020B0503030403020204" pitchFamily="34" charset="0"/>
              <a:cs typeface="+mn-cs"/>
            </a:endParaRPr>
          </a:p>
        </p:txBody>
      </p:sp>
      <p:sp>
        <p:nvSpPr>
          <p:cNvPr id="16" name="Arrow: Right 15">
            <a:extLst>
              <a:ext uri="{FF2B5EF4-FFF2-40B4-BE49-F238E27FC236}">
                <a16:creationId xmlns:a16="http://schemas.microsoft.com/office/drawing/2014/main" id="{5F61ACB7-D9DF-BA31-2AD1-1DC69677FFDE}"/>
              </a:ext>
            </a:extLst>
          </p:cNvPr>
          <p:cNvSpPr/>
          <p:nvPr/>
        </p:nvSpPr>
        <p:spPr>
          <a:xfrm rot="10063311">
            <a:off x="1607804" y="2467180"/>
            <a:ext cx="2821389" cy="222421"/>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713232" rtl="0" eaLnBrk="1" fontAlgn="auto" latinLnBrk="0" hangingPunct="1">
              <a:lnSpc>
                <a:spcPct val="100000"/>
              </a:lnSpc>
              <a:spcBef>
                <a:spcPts val="0"/>
              </a:spcBef>
              <a:spcAft>
                <a:spcPts val="0"/>
              </a:spcAft>
              <a:buClrTx/>
              <a:buSzTx/>
              <a:buFontTx/>
              <a:buNone/>
              <a:tabLst/>
              <a:defRPr/>
            </a:pPr>
            <a:endParaRPr kumimoji="0" lang="de-DE" sz="1404"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 name="Arrow: Right 16">
            <a:extLst>
              <a:ext uri="{FF2B5EF4-FFF2-40B4-BE49-F238E27FC236}">
                <a16:creationId xmlns:a16="http://schemas.microsoft.com/office/drawing/2014/main" id="{C8E6D43F-7BFF-0309-CAB9-24052FBD7DAD}"/>
              </a:ext>
            </a:extLst>
          </p:cNvPr>
          <p:cNvSpPr/>
          <p:nvPr/>
        </p:nvSpPr>
        <p:spPr>
          <a:xfrm rot="9202050">
            <a:off x="3953629" y="2618236"/>
            <a:ext cx="1201940" cy="222421"/>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713232" rtl="0" eaLnBrk="1" fontAlgn="auto" latinLnBrk="0" hangingPunct="1">
              <a:lnSpc>
                <a:spcPct val="100000"/>
              </a:lnSpc>
              <a:spcBef>
                <a:spcPts val="0"/>
              </a:spcBef>
              <a:spcAft>
                <a:spcPts val="0"/>
              </a:spcAft>
              <a:buClrTx/>
              <a:buSzTx/>
              <a:buFontTx/>
              <a:buNone/>
              <a:tabLst/>
              <a:defRPr/>
            </a:pPr>
            <a:endParaRPr kumimoji="0" lang="de-DE" sz="1404"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8" name="Arrow: Right 17">
            <a:extLst>
              <a:ext uri="{FF2B5EF4-FFF2-40B4-BE49-F238E27FC236}">
                <a16:creationId xmlns:a16="http://schemas.microsoft.com/office/drawing/2014/main" id="{E5D306E8-24C1-2E98-115B-BA4E45BE53B1}"/>
              </a:ext>
            </a:extLst>
          </p:cNvPr>
          <p:cNvSpPr/>
          <p:nvPr/>
        </p:nvSpPr>
        <p:spPr>
          <a:xfrm rot="6756455">
            <a:off x="5214321" y="2643875"/>
            <a:ext cx="635605" cy="222421"/>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713232" rtl="0" eaLnBrk="1" fontAlgn="auto" latinLnBrk="0" hangingPunct="1">
              <a:lnSpc>
                <a:spcPct val="100000"/>
              </a:lnSpc>
              <a:spcBef>
                <a:spcPts val="0"/>
              </a:spcBef>
              <a:spcAft>
                <a:spcPts val="0"/>
              </a:spcAft>
              <a:buClrTx/>
              <a:buSzTx/>
              <a:buFontTx/>
              <a:buNone/>
              <a:tabLst/>
              <a:defRPr/>
            </a:pPr>
            <a:endParaRPr kumimoji="0" lang="de-DE" sz="1404"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9" name="Arrow: Right 18">
            <a:extLst>
              <a:ext uri="{FF2B5EF4-FFF2-40B4-BE49-F238E27FC236}">
                <a16:creationId xmlns:a16="http://schemas.microsoft.com/office/drawing/2014/main" id="{B34AF25E-466D-4238-91BD-FD088DFB2B7F}"/>
              </a:ext>
            </a:extLst>
          </p:cNvPr>
          <p:cNvSpPr/>
          <p:nvPr/>
        </p:nvSpPr>
        <p:spPr>
          <a:xfrm rot="4059109">
            <a:off x="6409244" y="2647392"/>
            <a:ext cx="635605" cy="222421"/>
          </a:xfrm>
          <a:prstGeom prst="rightArrow">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713232" rtl="0" eaLnBrk="1" fontAlgn="auto" latinLnBrk="0" hangingPunct="1">
              <a:lnSpc>
                <a:spcPct val="100000"/>
              </a:lnSpc>
              <a:spcBef>
                <a:spcPts val="0"/>
              </a:spcBef>
              <a:spcAft>
                <a:spcPts val="0"/>
              </a:spcAft>
              <a:buClrTx/>
              <a:buSzTx/>
              <a:buFontTx/>
              <a:buNone/>
              <a:tabLst/>
              <a:defRPr/>
            </a:pPr>
            <a:endParaRPr kumimoji="0" lang="de-DE" sz="1404"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2646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3CAD4-AEB1-DBFD-F49C-2D4AF2F95D01}"/>
              </a:ext>
            </a:extLst>
          </p:cNvPr>
          <p:cNvSpPr>
            <a:spLocks noGrp="1"/>
          </p:cNvSpPr>
          <p:nvPr>
            <p:ph type="title"/>
          </p:nvPr>
        </p:nvSpPr>
        <p:spPr/>
        <p:txBody>
          <a:bodyPr/>
          <a:lstStyle/>
          <a:p>
            <a:r>
              <a:rPr lang="en-GB" dirty="0"/>
              <a:t>How does the partner cycle </a:t>
            </a:r>
            <a:br>
              <a:rPr lang="en-GB" dirty="0"/>
            </a:br>
            <a:r>
              <a:rPr lang="en-GB" dirty="0"/>
              <a:t>work?</a:t>
            </a:r>
            <a:endParaRPr lang="de-DE" dirty="0"/>
          </a:p>
        </p:txBody>
      </p:sp>
      <p:sp>
        <p:nvSpPr>
          <p:cNvPr id="3" name="Content Placeholder 2">
            <a:extLst>
              <a:ext uri="{FF2B5EF4-FFF2-40B4-BE49-F238E27FC236}">
                <a16:creationId xmlns:a16="http://schemas.microsoft.com/office/drawing/2014/main" id="{C26762BF-B32A-8B85-C067-89AC067B693F}"/>
              </a:ext>
            </a:extLst>
          </p:cNvPr>
          <p:cNvSpPr>
            <a:spLocks noGrp="1"/>
          </p:cNvSpPr>
          <p:nvPr>
            <p:ph sz="half" idx="1"/>
          </p:nvPr>
        </p:nvSpPr>
        <p:spPr/>
        <p:txBody>
          <a:bodyPr vert="horz" lIns="0" tIns="0" rIns="0" bIns="0" rtlCol="0" anchor="t">
            <a:noAutofit/>
          </a:bodyPr>
          <a:lstStyle/>
          <a:p>
            <a:r>
              <a:rPr lang="en-US" dirty="0">
                <a:latin typeface="Source Sans Pro"/>
                <a:ea typeface="Source Sans Pro"/>
              </a:rPr>
              <a:t>The  partner cycle is based on the QPRG for Partnership and enables different types of partnership to be captured.</a:t>
            </a:r>
          </a:p>
          <a:p>
            <a:r>
              <a:rPr lang="en-US" dirty="0">
                <a:latin typeface="Source Sans Pro"/>
                <a:ea typeface="Source Sans Pro"/>
              </a:rPr>
              <a:t>Task displayed in the cycle are selected  based on the partner category and the stage of the partnership. For example, the task ‘Complete Part 1 of Partner assessment’ is only applicable to partnerships without flow of funds.</a:t>
            </a:r>
          </a:p>
          <a:p>
            <a:r>
              <a:rPr lang="en-US" dirty="0">
                <a:latin typeface="Source Sans Pro"/>
                <a:ea typeface="Source Sans Pro"/>
              </a:rPr>
              <a:t>When a task is not applicable to the partner category, the status of the task should be updated to ‘Not applicable’.</a:t>
            </a:r>
          </a:p>
          <a:p>
            <a:r>
              <a:rPr lang="de-DE" dirty="0">
                <a:latin typeface="Source Sans Pro"/>
                <a:ea typeface="Source Sans Pro"/>
              </a:rPr>
              <a:t>Since partnerships can be ongoing for many years, the review of the partner assessment is pushed to the cycle tab as many times as needed.</a:t>
            </a:r>
            <a:r>
              <a:rPr lang="en-GB" sz="1800" dirty="0">
                <a:latin typeface="Source Sans Pro"/>
                <a:ea typeface="Source Sans Pro"/>
              </a:rPr>
              <a:t> </a:t>
            </a:r>
          </a:p>
          <a:p>
            <a:r>
              <a:rPr lang="de-DE" dirty="0">
                <a:latin typeface="Source Sans Pro"/>
                <a:ea typeface="Source Sans Pro"/>
              </a:rPr>
              <a:t>As a reminder to the team working with the partner, a task can be set with a 3 year deadline as a reminder to review the partner assessment. </a:t>
            </a:r>
            <a:endParaRPr lang="de-DE" dirty="0">
              <a:ea typeface="Source Sans Pro"/>
            </a:endParaRPr>
          </a:p>
        </p:txBody>
      </p:sp>
      <p:sp>
        <p:nvSpPr>
          <p:cNvPr id="4" name="Slide Number Placeholder 3">
            <a:extLst>
              <a:ext uri="{FF2B5EF4-FFF2-40B4-BE49-F238E27FC236}">
                <a16:creationId xmlns:a16="http://schemas.microsoft.com/office/drawing/2014/main" id="{52BF3ACD-7838-05B4-6144-84E7103EFD9A}"/>
              </a:ext>
            </a:extLst>
          </p:cNvPr>
          <p:cNvSpPr>
            <a:spLocks noGrp="1"/>
          </p:cNvSpPr>
          <p:nvPr>
            <p:ph type="sldNum" sz="quarter" idx="4"/>
          </p:nvPr>
        </p:nvSpPr>
        <p:spPr/>
        <p:txBody>
          <a:bodyPr/>
          <a:lstStyle/>
          <a:p>
            <a:fld id="{06A3B5ED-B1C0-4FCF-B405-E8D0BFB4F1F6}" type="slidenum">
              <a:rPr lang="de-DE" smtClean="0"/>
              <a:pPr/>
              <a:t>9</a:t>
            </a:fld>
            <a:endParaRPr lang="de-DE"/>
          </a:p>
        </p:txBody>
      </p:sp>
    </p:spTree>
    <p:extLst>
      <p:ext uri="{BB962C8B-B14F-4D97-AF65-F5344CB8AC3E}">
        <p14:creationId xmlns:p14="http://schemas.microsoft.com/office/powerpoint/2010/main" val="788687069"/>
      </p:ext>
    </p:extLst>
  </p:cSld>
  <p:clrMapOvr>
    <a:masterClrMapping/>
  </p:clrMapOvr>
</p:sld>
</file>

<file path=ppt/theme/theme1.xml><?xml version="1.0" encoding="utf-8"?>
<a:theme xmlns:a="http://schemas.openxmlformats.org/drawingml/2006/main" name="CBM-PPT-Theme">
  <a:themeElements>
    <a:clrScheme name="CBM">
      <a:dk1>
        <a:srgbClr val="000000"/>
      </a:dk1>
      <a:lt1>
        <a:srgbClr val="FFFFFF"/>
      </a:lt1>
      <a:dk2>
        <a:srgbClr val="B09C78"/>
      </a:dk2>
      <a:lt2>
        <a:srgbClr val="F5F4F6"/>
      </a:lt2>
      <a:accent1>
        <a:srgbClr val="C3141B"/>
      </a:accent1>
      <a:accent2>
        <a:srgbClr val="FFC20C"/>
      </a:accent2>
      <a:accent3>
        <a:srgbClr val="716951"/>
      </a:accent3>
      <a:accent4>
        <a:srgbClr val="B09C78"/>
      </a:accent4>
      <a:accent5>
        <a:srgbClr val="719BD1"/>
      </a:accent5>
      <a:accent6>
        <a:srgbClr val="F39200"/>
      </a:accent6>
      <a:hlink>
        <a:srgbClr val="C3141B"/>
      </a:hlink>
      <a:folHlink>
        <a:srgbClr val="71695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BM-PPT-Theme" id="{6B0DBB70-FB9D-2848-8580-5B6BCE5B1663}" vid="{63611DEE-4FED-0E45-8558-12DF0734DEA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NGOOnlineGuidanceTemplate" ma:contentTypeID="0x010100B55474DA9735C494339AB5204D2F6D3600506F0C9B753D4042A676D3B4BD21ED3A" ma:contentTypeVersion="13" ma:contentTypeDescription="Create a new document." ma:contentTypeScope="" ma:versionID="2b51fdd5082b98ba9ffad6cc2f2813ec">
  <xsd:schema xmlns:xsd="http://www.w3.org/2001/XMLSchema" xmlns:xs="http://www.w3.org/2001/XMLSchema" xmlns:p="http://schemas.microsoft.com/office/2006/metadata/properties" xmlns:ns2="f1e736c5-95ad-4650-bf48-08c723b4bc6c" xmlns:ns3="34c2d733-5a3b-46b4-8675-8241d81f68c4" targetNamespace="http://schemas.microsoft.com/office/2006/metadata/properties" ma:root="true" ma:fieldsID="75ad193465087cc6e3fe263248d2f47a" ns2:_="" ns3:_="">
    <xsd:import namespace="f1e736c5-95ad-4650-bf48-08c723b4bc6c"/>
    <xsd:import namespace="34c2d733-5a3b-46b4-8675-8241d81f68c4"/>
    <xsd:element name="properties">
      <xsd:complexType>
        <xsd:sequence>
          <xsd:element name="documentManagement">
            <xsd:complexType>
              <xsd:all>
                <xsd:element ref="ns2:p75d8c1866154d169f9787e2f8ad3758" minOccurs="0"/>
                <xsd:element ref="ns2:TaxCatchAll" minOccurs="0"/>
                <xsd:element ref="ns2:TaxCatchAllLabel" minOccurs="0"/>
                <xsd:element ref="ns2:NGOOnlineSortOrder" minOccurs="0"/>
                <xsd:element ref="ns2:NGOOnlineDocumentOwner" minOccurs="0"/>
                <xsd:element ref="ns2:NGOOnlineShowInNewFromTemplate" minOccurs="0"/>
                <xsd:element ref="ns2:i9f2da93fcc74e869d070fd34a0597c4" minOccurs="0"/>
                <xsd:element ref="ns2:cc92bdb0fa944447acf309642a11bf0d" minOccurs="0"/>
                <xsd:element ref="ns3:MediaServiceMetadata" minOccurs="0"/>
                <xsd:element ref="ns3:MediaServiceFastMetadata" minOccurs="0"/>
                <xsd:element ref="ns3:MediaServiceObjectDetectorVersions" minOccurs="0"/>
                <xsd:element ref="ns3:MediaServiceSearchProperties" minOccurs="0"/>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1e736c5-95ad-4650-bf48-08c723b4bc6c" elementFormDefault="qualified">
    <xsd:import namespace="http://schemas.microsoft.com/office/2006/documentManagement/types"/>
    <xsd:import namespace="http://schemas.microsoft.com/office/infopath/2007/PartnerControls"/>
    <xsd:element name="p75d8c1866154d169f9787e2f8ad3758" ma:index="8" nillable="true" ma:taxonomy="true" ma:internalName="p75d8c1866154d169f9787e2f8ad3758" ma:taxonomyFieldName="NGOOnlinePriorityGroup" ma:displayName="Priority group" ma:fieldId="{975d8c18-6615-4d16-9f97-87e2f8ad3758}" ma:sspId="b69ac89d-c854-4607-917b-9d787df66d5f" ma:termSetId="09c409db-d561-4642-916b-a7fa4c28f958" ma:anchorId="00000000-0000-0000-0000-000000000000" ma:open="true" ma:isKeyword="false">
      <xsd:complexType>
        <xsd:sequence>
          <xsd:element ref="pc:Terms" minOccurs="0" maxOccurs="1"/>
        </xsd:sequence>
      </xsd:complexType>
    </xsd:element>
    <xsd:element name="TaxCatchAll" ma:index="9" nillable="true" ma:displayName="Taxonomy Catch All Column" ma:hidden="true" ma:list="{a16f5b94-b7b6-4ef9-b856-190d6f50c055}" ma:internalName="TaxCatchAll" ma:showField="CatchAllData" ma:web="f1e736c5-95ad-4650-bf48-08c723b4bc6c">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a16f5b94-b7b6-4ef9-b856-190d6f50c055}" ma:internalName="TaxCatchAllLabel" ma:readOnly="true" ma:showField="CatchAllDataLabel" ma:web="f1e736c5-95ad-4650-bf48-08c723b4bc6c">
      <xsd:complexType>
        <xsd:complexContent>
          <xsd:extension base="dms:MultiChoiceLookup">
            <xsd:sequence>
              <xsd:element name="Value" type="dms:Lookup" maxOccurs="unbounded" minOccurs="0" nillable="true"/>
            </xsd:sequence>
          </xsd:extension>
        </xsd:complexContent>
      </xsd:complexType>
    </xsd:element>
    <xsd:element name="NGOOnlineSortOrder" ma:index="12" nillable="true" ma:displayName="Sort order" ma:hidden="true" ma:internalName="NGOOnlineSortOrder">
      <xsd:simpleType>
        <xsd:restriction base="dms:Number"/>
      </xsd:simpleType>
    </xsd:element>
    <xsd:element name="NGOOnlineDocumentOwner" ma:index="13" nillable="true" ma:displayName="Owner" ma:description="" ma:hidden="true" ma:internalName="NGOOnlineDocumentOwner">
      <xsd:simpleType>
        <xsd:restriction base="dms:Text"/>
      </xsd:simpleType>
    </xsd:element>
    <xsd:element name="NGOOnlineShowInNewFromTemplate" ma:index="14" nillable="true" ma:displayName="Show as template" ma:hidden="true" ma:internalName="NGOOnlineShowInNewFromTemplate">
      <xsd:simpleType>
        <xsd:restriction base="dms:Boolean"/>
      </xsd:simpleType>
    </xsd:element>
    <xsd:element name="i9f2da93fcc74e869d070fd34a0597c4" ma:index="15" nillable="true" ma:taxonomy="true" ma:internalName="i9f2da93fcc74e869d070fd34a0597c4" ma:taxonomyFieldName="NGOOnlineDocumentType" ma:displayName="Document types" ma:fieldId="{29f2da93-fcc7-4e86-9d07-0fd34a0597c4}" ma:taxonomyMulti="true" ma:sspId="b69ac89d-c854-4607-917b-9d787df66d5f" ma:termSetId="4a5f0f0a-2e06-4077-b3ff-97f33b773d9c" ma:anchorId="00000000-0000-0000-0000-000000000000" ma:open="false" ma:isKeyword="false">
      <xsd:complexType>
        <xsd:sequence>
          <xsd:element ref="pc:Terms" minOccurs="0" maxOccurs="1"/>
        </xsd:sequence>
      </xsd:complexType>
    </xsd:element>
    <xsd:element name="cc92bdb0fa944447acf309642a11bf0d" ma:index="17" nillable="true" ma:taxonomy="true" ma:internalName="cc92bdb0fa944447acf309642a11bf0d" ma:taxonomyFieldName="NGOOnlineKeywords" ma:displayName="Keywords" ma:fieldId="{cc92bdb0-fa94-4447-acf3-09642a11bf0d}" ma:taxonomyMulti="true" ma:sspId="b69ac89d-c854-4607-917b-9d787df66d5f" ma:termSetId="494347e7-d2a8-4234-997a-61e1abca59dc" ma:anchorId="00000000-0000-0000-0000-000000000000" ma:open="true" ma:isKeyword="false">
      <xsd:complexType>
        <xsd:sequence>
          <xsd:element ref="pc:Terms" minOccurs="0" maxOccurs="1"/>
        </xsd:sequence>
      </xsd:complexType>
    </xsd:element>
    <xsd:element name="SharedWithUsers" ma:index="2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4"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4c2d733-5a3b-46b4-8675-8241d81f68c4" elementFormDefault="qualified">
    <xsd:import namespace="http://schemas.microsoft.com/office/2006/documentManagement/types"/>
    <xsd:import namespace="http://schemas.microsoft.com/office/infopath/2007/PartnerControls"/>
    <xsd:element name="MediaServiceMetadata" ma:index="19" nillable="true" ma:displayName="MediaServiceMetadata" ma:hidden="true" ma:internalName="MediaServiceMetadata" ma:readOnly="true">
      <xsd:simpleType>
        <xsd:restriction base="dms:Note"/>
      </xsd:simpleType>
    </xsd:element>
    <xsd:element name="MediaServiceFastMetadata" ma:index="20" nillable="true" ma:displayName="MediaServiceFastMetadata" ma:hidden="true" ma:internalName="MediaServiceFastMetadata" ma:readOnly="true">
      <xsd:simpleType>
        <xsd:restriction base="dms:Note"/>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f1e736c5-95ad-4650-bf48-08c723b4bc6c">
      <Value>182</Value>
      <Value>550</Value>
    </TaxCatchAll>
    <i9f2da93fcc74e869d070fd34a0597c4 xmlns="f1e736c5-95ad-4650-bf48-08c723b4bc6c">
      <Terms xmlns="http://schemas.microsoft.com/office/infopath/2007/PartnerControls">
        <TermInfo xmlns="http://schemas.microsoft.com/office/infopath/2007/PartnerControls">
          <TermName xmlns="http://schemas.microsoft.com/office/infopath/2007/PartnerControls">Guidance Note</TermName>
          <TermId xmlns="http://schemas.microsoft.com/office/infopath/2007/PartnerControls">208e5617-45f1-466d-b1e9-fd356c7029b3</TermId>
        </TermInfo>
      </Terms>
    </i9f2da93fcc74e869d070fd34a0597c4>
    <NGOOnlineSortOrder xmlns="f1e736c5-95ad-4650-bf48-08c723b4bc6c" xsi:nil="true"/>
    <NGOOnlineShowInNewFromTemplate xmlns="f1e736c5-95ad-4650-bf48-08c723b4bc6c">true</NGOOnlineShowInNewFromTemplate>
    <p75d8c1866154d169f9787e2f8ad3758 xmlns="f1e736c5-95ad-4650-bf48-08c723b4bc6c">
      <Terms xmlns="http://schemas.microsoft.com/office/infopath/2007/PartnerControls"/>
    </p75d8c1866154d169f9787e2f8ad3758>
    <cc92bdb0fa944447acf309642a11bf0d xmlns="f1e736c5-95ad-4650-bf48-08c723b4bc6c">
      <Terms xmlns="http://schemas.microsoft.com/office/infopath/2007/PartnerControls">
        <TermInfo xmlns="http://schemas.microsoft.com/office/infopath/2007/PartnerControls">
          <TermName xmlns="http://schemas.microsoft.com/office/infopath/2007/PartnerControls">Help Text</TermName>
          <TermId xmlns="http://schemas.microsoft.com/office/infopath/2007/PartnerControls">0cdce954-cb82-4e5f-9b86-f771a9b25906</TermId>
        </TermInfo>
      </Terms>
    </cc92bdb0fa944447acf309642a11bf0d>
    <NGOOnlineDocumentOwner xmlns="f1e736c5-95ad-4650-bf48-08c723b4bc6c">{"Id":100008,"Name":"Bui Thanh, Le","Guid":"00000000-0000-0000-0000-000000000000"}</NGOOnlineDocumentOwner>
  </documentManagement>
</p:properties>
</file>

<file path=customXml/itemProps1.xml><?xml version="1.0" encoding="utf-8"?>
<ds:datastoreItem xmlns:ds="http://schemas.openxmlformats.org/officeDocument/2006/customXml" ds:itemID="{96FBC784-6430-4D4B-B14A-3B46686A1F95}">
  <ds:schemaRefs>
    <ds:schemaRef ds:uri="http://schemas.microsoft.com/sharepoint/v3/contenttype/forms"/>
  </ds:schemaRefs>
</ds:datastoreItem>
</file>

<file path=customXml/itemProps2.xml><?xml version="1.0" encoding="utf-8"?>
<ds:datastoreItem xmlns:ds="http://schemas.openxmlformats.org/officeDocument/2006/customXml" ds:itemID="{6FEED3EF-B12E-4DED-ACC1-6C34A723DEA7}"/>
</file>

<file path=customXml/itemProps3.xml><?xml version="1.0" encoding="utf-8"?>
<ds:datastoreItem xmlns:ds="http://schemas.openxmlformats.org/officeDocument/2006/customXml" ds:itemID="{79AC9B7F-85F3-43A8-9890-DBA68AAD80E1}">
  <ds:schemaRefs>
    <ds:schemaRef ds:uri="http://schemas.microsoft.com/office/2006/documentManagement/types"/>
    <ds:schemaRef ds:uri="9aaaab25-1617-4643-bf24-a85178f1e987"/>
    <ds:schemaRef ds:uri="http://schemas.microsoft.com/office/infopath/2007/PartnerControls"/>
    <ds:schemaRef ds:uri="http://purl.org/dc/terms/"/>
    <ds:schemaRef ds:uri="http://schemas.openxmlformats.org/package/2006/metadata/core-properties"/>
    <ds:schemaRef ds:uri="be19b463-1fb9-40b6-86a9-0f8d09cb140b"/>
    <ds:schemaRef ds:uri="http://www.w3.org/XML/1998/namespace"/>
    <ds:schemaRef ds:uri="http://schemas.microsoft.com/office/2006/metadata/properties"/>
    <ds:schemaRef ds:uri="http://purl.org/dc/dcmityp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
  <TotalTime>0</TotalTime>
  <Words>1047</Words>
  <Application>Microsoft Office PowerPoint</Application>
  <PresentationFormat>On-screen Show (16:10)</PresentationFormat>
  <Paragraphs>96</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Source Sans Pro</vt:lpstr>
      <vt:lpstr>Arial</vt:lpstr>
      <vt:lpstr>Source Sans Pro Semibold</vt:lpstr>
      <vt:lpstr>Source Serif Pro</vt:lpstr>
      <vt:lpstr>Calibri</vt:lpstr>
      <vt:lpstr>CBM-PPT-Theme</vt:lpstr>
      <vt:lpstr>Stakeholder Partner/Donor topics</vt:lpstr>
      <vt:lpstr>What is the stakeholder entity?</vt:lpstr>
      <vt:lpstr>What is different between  donor &amp; partner pages?</vt:lpstr>
      <vt:lpstr>What is the partner assessment  box?</vt:lpstr>
      <vt:lpstr>What is the donor due diligence  box?</vt:lpstr>
      <vt:lpstr>What is the donor requirements  box?</vt:lpstr>
      <vt:lpstr>What are the different partner  tabs?</vt:lpstr>
      <vt:lpstr>What are the different donor  tabs?</vt:lpstr>
      <vt:lpstr>How does the partner cycle  work?</vt:lpstr>
      <vt:lpstr>How to request approval  of partnership?</vt:lpstr>
      <vt:lpstr>How to reflect reviews of PAs  in the partner cycle?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ProMIS Guidance Stakeholder.pptx</dc:title>
  <dc:creator>Held, Heiko</dc:creator>
  <cp:lastModifiedBy>Silva, Margarida</cp:lastModifiedBy>
  <cp:revision>36</cp:revision>
  <dcterms:created xsi:type="dcterms:W3CDTF">2018-09-14T09:01:20Z</dcterms:created>
  <dcterms:modified xsi:type="dcterms:W3CDTF">2023-06-15T13:15:31Z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0x010100B55474DA9735C494339AB5204D2F6D3600506F0C9B753D4042A676D3B4BD21ED3A</vt:lpwstr>
  </property>
  <property fmtid="{D5CDD505-2E9C-101B-9397-08002B2CF9AE}" pid="3" name="Order">
    <vt:r8>12000</vt:r8>
  </property>
  <property fmtid="{D5CDD505-2E9C-101B-9397-08002B2CF9AE}" pid="4" name="AuthorIds_UIVersion_5120">
    <vt:lpwstr>13</vt:lpwstr>
  </property>
  <property fmtid="{D5CDD505-2E9C-101B-9397-08002B2CF9AE}" pid="5" name="AuthorIds_UIVersion_6144">
    <vt:lpwstr>13</vt:lpwstr>
  </property>
  <property fmtid="{D5CDD505-2E9C-101B-9397-08002B2CF9AE}" pid="6" name="CPDocumentType">
    <vt:lpwstr>175;#Template|e455a847-a2e7-47bd-ab7f-f842932c6332</vt:lpwstr>
  </property>
  <property fmtid="{D5CDD505-2E9C-101B-9397-08002B2CF9AE}" pid="7" name="CPCBMLocations">
    <vt:lpwstr/>
  </property>
  <property fmtid="{D5CDD505-2E9C-101B-9397-08002B2CF9AE}" pid="8" name="CPDocumentKnowledgeTiers">
    <vt:lpwstr/>
  </property>
  <property fmtid="{D5CDD505-2E9C-101B-9397-08002B2CF9AE}" pid="9" name="Language-CBM">
    <vt:lpwstr>229;#English|aa468ece-d1f8-41a8-a93f-3780e4c16661</vt:lpwstr>
  </property>
  <property fmtid="{D5CDD505-2E9C-101B-9397-08002B2CF9AE}" pid="10" name="CPTopics">
    <vt:lpwstr>163;#Branding|ac809e5d-c6a3-469c-a25f-48530247bf64</vt:lpwstr>
  </property>
  <property fmtid="{D5CDD505-2E9C-101B-9397-08002B2CF9AE}" pid="11" name="CPDocumentSubject">
    <vt:lpwstr/>
  </property>
  <property fmtid="{D5CDD505-2E9C-101B-9397-08002B2CF9AE}" pid="12" name="CPDepartment">
    <vt:lpwstr/>
  </property>
  <property fmtid="{D5CDD505-2E9C-101B-9397-08002B2CF9AE}" pid="13" name="CPCBMInitiatives">
    <vt:lpwstr>228;#Brand|84e6e254-e454-4c6a-b1bb-adcdcf3e3801</vt:lpwstr>
  </property>
  <property fmtid="{D5CDD505-2E9C-101B-9397-08002B2CF9AE}" pid="14" name="j9a59d6cb21744ce847aafbb15db643d">
    <vt:lpwstr/>
  </property>
  <property fmtid="{D5CDD505-2E9C-101B-9397-08002B2CF9AE}" pid="15" name="CBM_Entities">
    <vt:lpwstr/>
  </property>
  <property fmtid="{D5CDD505-2E9C-101B-9397-08002B2CF9AE}" pid="16" name="CBM_Topics">
    <vt:lpwstr>43;#Brand|b275ab99-dce3-402a-b5b2-65130358836c</vt:lpwstr>
  </property>
  <property fmtid="{D5CDD505-2E9C-101B-9397-08002B2CF9AE}" pid="17" name="CBM_Location_Documents">
    <vt:lpwstr>30;#All Locations|4fa1d59d-61f9-4d9a-bb20-f6b472cd2ec7</vt:lpwstr>
  </property>
  <property fmtid="{D5CDD505-2E9C-101B-9397-08002B2CF9AE}" pid="18" name="CBM_Language_Documents">
    <vt:lpwstr>4;#EN|d53ed453-0c14-4b3c-afb7-23b362e96aa2</vt:lpwstr>
  </property>
  <property fmtid="{D5CDD505-2E9C-101B-9397-08002B2CF9AE}" pid="19" name="CBM_Entities_Documents">
    <vt:lpwstr>23;#Communication and Brandmanagement|f3f08750-5445-4ecd-912e-f50813cdfc10</vt:lpwstr>
  </property>
  <property fmtid="{D5CDD505-2E9C-101B-9397-08002B2CF9AE}" pid="20" name="CBM_DocumentTypes">
    <vt:lpwstr>42;#Template|6d1b4069-fe4e-4042-9eef-b9cf86913baa</vt:lpwstr>
  </property>
  <property fmtid="{D5CDD505-2E9C-101B-9397-08002B2CF9AE}" pid="21" name="_ExtendedDescription">
    <vt:lpwstr>&lt;div class="ExternalClassB7941741940D4F7E93416A9E13E73F25"&gt;&lt;div style="font-family&amp;#58;Calibri, Arial, Helvetica, sans-serif;font-size&amp;#58;11pt;color&amp;#58;rgb(0, 0, 0);"&gt;PowerPoint Master standard (16&amp;#58;10).&lt;br&gt;&lt;/div&gt;&lt;/div&gt;</vt:lpwstr>
  </property>
  <property fmtid="{D5CDD505-2E9C-101B-9397-08002B2CF9AE}" pid="22" name="MediaServiceImageTags">
    <vt:lpwstr/>
  </property>
  <property fmtid="{D5CDD505-2E9C-101B-9397-08002B2CF9AE}" pid="23" name="NGOOnlineKeywords">
    <vt:lpwstr>550;#Help Text|0cdce954-cb82-4e5f-9b86-f771a9b25906</vt:lpwstr>
  </property>
  <property fmtid="{D5CDD505-2E9C-101B-9397-08002B2CF9AE}" pid="24" name="NGOOnlineDocumentType">
    <vt:lpwstr>182;#Guidance Note|208e5617-45f1-466d-b1e9-fd356c7029b3</vt:lpwstr>
  </property>
  <property fmtid="{D5CDD505-2E9C-101B-9397-08002B2CF9AE}" pid="25" name="NGOOnlinePriorityGroup">
    <vt:lpwstr/>
  </property>
</Properties>
</file>

<file path=docProps/thumbnail.jpeg>
</file>